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58" r:id="rId4"/>
    <p:sldId id="257" r:id="rId5"/>
    <p:sldId id="259" r:id="rId6"/>
    <p:sldId id="260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di Bou" initials="JB" lastIdx="1" clrIdx="0">
    <p:extLst>
      <p:ext uri="{19B8F6BF-5375-455C-9EA6-DF929625EA0E}">
        <p15:presenceInfo xmlns:p15="http://schemas.microsoft.com/office/powerpoint/2012/main" userId="Jordi Bo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61" d="100"/>
          <a:sy n="61" d="100"/>
        </p:scale>
        <p:origin x="8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6-19T10:27:40.918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CB211-C6EF-4DBE-B5CC-17F9F482008A}" type="datetimeFigureOut">
              <a:rPr lang="ca-ES" smtClean="0"/>
              <a:t>22/1/2025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4FB60-A517-4DF1-8557-9BFECF9FED1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98515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3EC356-5081-44FF-A09C-C2F340AA6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1CCC6B-D32F-429D-A2E5-D0D1DA5F1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A120CA-A44A-4B1B-B9EB-E3FD09E8E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6F15B-EB0D-4E65-AB29-5699DBFA9C05}" type="datetime1">
              <a:rPr lang="ca-ES" smtClean="0"/>
              <a:t>22/1/2025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ACED00-0D72-400B-BBFF-D21C1402C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06E430-9042-4D5B-ABB2-C1EBD6D99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751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F4061-9366-489A-9C7F-6BD838B09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0A14F4-2BDC-4A87-B328-CCE892EBA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0AC445-B166-4198-8B74-4BCEEF946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320C4-F950-44C0-A25B-F0740993C489}" type="datetime1">
              <a:rPr lang="ca-ES" smtClean="0"/>
              <a:t>22/1/2025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F4C07-EBE0-4BB7-BEE8-F7862264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C85AD0-98B5-453B-A75C-A64036260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4299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412F68-D909-489D-BCB0-9F1E946F6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FEDCED-12AA-4886-B938-F63F38EC17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A55F29-E49C-4B3E-9EC7-1DB7F5AE2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23A0E-04CF-45D8-B8DE-28043F01D52B}" type="datetime1">
              <a:rPr lang="ca-ES" smtClean="0"/>
              <a:t>22/1/2025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775B7B-57AC-44C2-B810-EEC1148D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482027-09DE-44CE-AEC1-5E1504046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3282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A9FF7-AD5B-4AB6-9885-855A87B56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644E3B-E773-4725-B3BE-A42CBDFFC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E33752-7044-444D-8D45-7C57FB993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FD9E-AF5E-4E55-9759-3676F0F71A16}" type="datetime1">
              <a:rPr lang="ca-ES" smtClean="0"/>
              <a:t>22/1/2025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2C7203-C4B9-486D-A14B-8C20A636B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8F77F5-1F45-4D28-8028-0F6B7EB4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7128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00A4AE-0F37-4BC9-902A-BFF632E68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14FE9D-20AC-4500-8AAF-1A9B5E849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F4B0D-CFD6-4DD5-91A4-17055AB3C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34D1A-B581-47B1-AB39-28C590096D05}" type="datetime1">
              <a:rPr lang="ca-ES" smtClean="0"/>
              <a:t>22/1/2025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ACE94C-C503-4D14-9B85-8C6F2D8C7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AEDA97-374F-4C82-AD59-0131A62F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2576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733402-F1BB-4213-B5F3-43F377D0C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50349F-3221-4E8D-A277-0445096CEB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71E872-60C8-4E68-85BB-CF44B72AC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FABA86-2040-445F-85F9-80BB493F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C020-DF53-468B-8EA5-A134260BE302}" type="datetime1">
              <a:rPr lang="ca-ES" smtClean="0"/>
              <a:t>22/1/2025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705A2C-069D-4A32-A68A-D99F8829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A1DBEE-515E-439F-BE92-65E83C48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9397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98FDB4-39C6-4D15-A375-4CE656967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F4CBFA-FFBF-4087-A47F-88D01CA65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4D04F7-B72F-4AF1-A3A3-9D9A2537A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BD92080-C490-4126-A9D9-8C1C4F799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42AB115-3436-4A47-A1E5-F6ACBB665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87CD85-68F7-4518-8EBF-6604899D3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5B4E-C5D1-48D2-94BD-14322D2DE1BE}" type="datetime1">
              <a:rPr lang="ca-ES" smtClean="0"/>
              <a:t>22/1/2025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EB52FAB-A14F-4512-A399-FE6F68B7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B94E6D-875B-47F0-BA4B-059A7158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29329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9A91D2-A4B1-4763-BCB6-864AC1DD7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8D9F377-CBBC-47AA-B171-5469560E0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16B6-F506-4E9D-8E12-29EFEED8D915}" type="datetime1">
              <a:rPr lang="ca-ES" smtClean="0"/>
              <a:t>22/1/2025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7D6B61-EF06-453F-B020-4BFAEB629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429E35-121E-41BB-BB9B-D2D34899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6484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B9354C1-0F99-45CF-9C5F-82A62E349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3EACF-5513-4015-9439-DCC4FA0F6D79}" type="datetime1">
              <a:rPr lang="ca-ES" smtClean="0"/>
              <a:t>22/1/2025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1176D7-FDC9-4280-82D9-DBC0DB233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563086-7FBF-47A5-8BD2-BF36E2CDF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5736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0A71E7-B6BA-4CB5-A92E-F2C8EDD5E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B6ABD9-35FD-4474-A162-E737ADE0E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C6B3AC-B45C-43A9-8587-91D04A7427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B0E5DC-732A-4722-B5F6-2D1A2A279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B428E-B152-4828-9E07-D5B085FA6D34}" type="datetime1">
              <a:rPr lang="ca-ES" smtClean="0"/>
              <a:t>22/1/2025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85D4BD-A0E7-4786-9CD3-1166664ED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E0E226-44AB-42B0-8AD5-570243F62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3835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D2E8C-1C38-41C7-82FA-CA7FAED3E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9770CB-3355-4127-A9A2-CFCB164E99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21FC88-D21B-4184-8174-EBB8DA11C1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5F1FB4-2479-47B3-8435-E50A8F24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161B-A4D7-4346-AD84-84C28B600101}" type="datetime1">
              <a:rPr lang="ca-ES" smtClean="0"/>
              <a:t>22/1/2025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F2FEF4-391A-47B2-A4C6-933679B0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6E61A-150C-40EA-AA55-1CAD8D5A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1052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013C213-F3B0-431E-8330-6E483B484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9AAABB-FEE3-4AFA-A6EA-2E65A4832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01B4EE-0B7B-40F6-A17C-7229E40278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E71E3-7486-4533-BF4B-6A25BC24C918}" type="datetime1">
              <a:rPr lang="ca-ES" smtClean="0"/>
              <a:t>22/1/2025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25E0A2-4CA1-474E-A4D4-92456DD1ED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F0725E-17F0-495A-838A-F55C9C227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14768-FA55-49FF-9021-7EE8358ED646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19407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FCF0E35-1C92-4C0E-B6C1-A9666E63C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31154"/>
            <a:ext cx="2767824" cy="165825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7D9888F-C478-47B5-932C-86C8F3182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7259"/>
            <a:ext cx="9144000" cy="2174293"/>
          </a:xfrm>
        </p:spPr>
        <p:txBody>
          <a:bodyPr>
            <a:normAutofit fontScale="90000"/>
          </a:bodyPr>
          <a:lstStyle/>
          <a:p>
            <a:r>
              <a:rPr lang="ca-ES" dirty="0"/>
              <a:t>Guia de la presentació de les pràctiques curriculars a l’empresa SA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A1F156-6C52-43FB-A5C1-2A5BC6446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7163"/>
            <a:ext cx="9144000" cy="1583279"/>
          </a:xfrm>
        </p:spPr>
        <p:txBody>
          <a:bodyPr>
            <a:normAutofit fontScale="47500" lnSpcReduction="20000"/>
          </a:bodyPr>
          <a:lstStyle/>
          <a:p>
            <a:r>
              <a:rPr lang="es-ES" sz="7000" dirty="0" err="1"/>
              <a:t>Estudiant</a:t>
            </a:r>
            <a:r>
              <a:rPr lang="es-ES" sz="7000" dirty="0"/>
              <a:t>/a</a:t>
            </a:r>
          </a:p>
          <a:p>
            <a:r>
              <a:rPr lang="es-ES" sz="7000" dirty="0" err="1"/>
              <a:t>Titulació</a:t>
            </a:r>
            <a:endParaRPr lang="es-ES" sz="7000" dirty="0"/>
          </a:p>
          <a:p>
            <a:r>
              <a:rPr lang="es-ES" sz="7000" dirty="0"/>
              <a:t>Mes i </a:t>
            </a:r>
            <a:r>
              <a:rPr lang="es-ES" sz="7000" dirty="0" err="1"/>
              <a:t>any</a:t>
            </a:r>
            <a:endParaRPr lang="es-ES" sz="7000" dirty="0"/>
          </a:p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33A9C05-9125-44C2-8583-D2FD83D6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3435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735FF80-1E98-4D8E-8DB7-DA5CF91CBD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-5373"/>
            <a:ext cx="2767824" cy="165825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C2F9A52-8BD5-4EBA-AA92-0F7ED4470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/>
          <a:lstStyle/>
          <a:p>
            <a:r>
              <a:rPr lang="es-ES" dirty="0"/>
              <a:t>Notes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67BCF5-22B5-46AF-AEAC-C33CC76A8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2883"/>
            <a:ext cx="7139152" cy="4524080"/>
          </a:xfrm>
        </p:spPr>
        <p:txBody>
          <a:bodyPr>
            <a:normAutofit fontScale="70000" lnSpcReduction="20000"/>
          </a:bodyPr>
          <a:lstStyle/>
          <a:p>
            <a:r>
              <a:rPr lang="ca-ES" dirty="0"/>
              <a:t>Podeu fer aquesta presentació sobre un portàtil o sobre una pantalla, segons us indiqui el tutor ETSEIB</a:t>
            </a:r>
          </a:p>
          <a:p>
            <a:r>
              <a:rPr lang="ca-ES" dirty="0"/>
              <a:t>Sobretot no inclogueu dades confidencials de l’empresa ni dels companys de treball. Ni a la presentació ni a la memòria</a:t>
            </a:r>
          </a:p>
          <a:p>
            <a:r>
              <a:rPr lang="ca-ES" dirty="0"/>
              <a:t>Comenteu amb el/la tutor/a acadèmic/a els problemes que us heu trobat NO relacionats amb les tasques encarregades:</a:t>
            </a:r>
          </a:p>
          <a:p>
            <a:pPr lvl="1"/>
            <a:r>
              <a:rPr lang="ca-ES" dirty="0"/>
              <a:t>Il·legalitats</a:t>
            </a:r>
          </a:p>
          <a:p>
            <a:pPr lvl="1"/>
            <a:r>
              <a:rPr lang="ca-ES" dirty="0"/>
              <a:t>Falta d’atenció per part del tutor d’empresa</a:t>
            </a:r>
          </a:p>
          <a:p>
            <a:pPr lvl="1"/>
            <a:r>
              <a:rPr lang="ca-ES" dirty="0"/>
              <a:t>Problemes econòmics</a:t>
            </a:r>
          </a:p>
          <a:p>
            <a:r>
              <a:rPr lang="ca-ES" dirty="0"/>
              <a:t>Comenteu amb la </a:t>
            </a:r>
            <a:r>
              <a:rPr lang="ca-ES" dirty="0" err="1"/>
              <a:t>sotsdirecció</a:t>
            </a:r>
            <a:r>
              <a:rPr lang="ca-ES" dirty="0"/>
              <a:t> responsable o l’oficina de pràctiques si heu tingut problemes amb el/la tutor/a acadèmica.</a:t>
            </a:r>
          </a:p>
          <a:p>
            <a:r>
              <a:rPr lang="ca-ES" dirty="0"/>
              <a:t>Temps de la presentació: típicament 10 - 15 </a:t>
            </a:r>
            <a:r>
              <a:rPr lang="ca-ES" dirty="0" err="1"/>
              <a:t>mins</a:t>
            </a:r>
            <a:endParaRPr lang="ca-ES" dirty="0"/>
          </a:p>
          <a:p>
            <a:r>
              <a:rPr lang="ca-ES" dirty="0"/>
              <a:t>D’acord amb les instruccions del/a tutor/a acadèmic/a podria no ser necessari una presentació com a tal. Alternatives menys recomanables: entrevista, defensa de TFE (si les practiques hi estan vinculades), presentació sobre memòria, …</a:t>
            </a:r>
          </a:p>
          <a:p>
            <a:pPr lvl="1"/>
            <a:endParaRPr lang="ca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4CEE87-C79B-4C95-91E0-74F13BF0F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2</a:t>
            </a:fld>
            <a:endParaRPr lang="ca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D53608A-B53E-4097-BB84-0BEADEF4A7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477" y="2259723"/>
            <a:ext cx="3825766" cy="283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41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793F5D3-6FEC-4B54-A151-A71E99D1D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205"/>
            <a:ext cx="2767824" cy="165825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345D541-8540-45BE-8D3E-F1FAB8CC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s-ES" dirty="0" err="1"/>
              <a:t>Index</a:t>
            </a:r>
            <a:r>
              <a:rPr lang="es-ES" dirty="0"/>
              <a:t> de la </a:t>
            </a:r>
            <a:r>
              <a:rPr lang="es-ES" dirty="0" err="1"/>
              <a:t>presentació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DA02A3-5A4D-4F4F-83DE-4B559AAD8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70000" lnSpcReduction="20000"/>
          </a:bodyPr>
          <a:lstStyle/>
          <a:p>
            <a:r>
              <a:rPr lang="ca-ES" dirty="0"/>
              <a:t>Dades bàsiques</a:t>
            </a:r>
          </a:p>
          <a:p>
            <a:r>
              <a:rPr lang="ca-ES" dirty="0"/>
              <a:t>Descripció de l’empresa</a:t>
            </a:r>
          </a:p>
          <a:p>
            <a:r>
              <a:rPr lang="ca-ES" dirty="0"/>
              <a:t>Descripció del lloc de treball</a:t>
            </a:r>
          </a:p>
          <a:p>
            <a:pPr lvl="1"/>
            <a:r>
              <a:rPr lang="ca-ES" dirty="0"/>
              <a:t>Llistat i Planificació de les activitats al començament del període.</a:t>
            </a:r>
          </a:p>
          <a:p>
            <a:pPr lvl="1"/>
            <a:r>
              <a:rPr lang="ca-ES" dirty="0"/>
              <a:t>Mode de transport fins el lloc de treball. Teletreball?</a:t>
            </a:r>
          </a:p>
          <a:p>
            <a:pPr lvl="1"/>
            <a:r>
              <a:rPr lang="ca-ES" dirty="0"/>
              <a:t>Execució de les activitats. Descripció dels problemes solucionats.</a:t>
            </a:r>
          </a:p>
          <a:p>
            <a:pPr lvl="1"/>
            <a:r>
              <a:rPr lang="ca-ES" dirty="0"/>
              <a:t>Equip de treball: responsabilitats i vinculació amb les tasques assignades.</a:t>
            </a:r>
          </a:p>
          <a:p>
            <a:pPr lvl="1"/>
            <a:r>
              <a:rPr lang="ca-ES" dirty="0"/>
              <a:t>Relació amb agents externs a l’empresa: Clients, subministradors, institucions,…</a:t>
            </a:r>
          </a:p>
          <a:p>
            <a:pPr lvl="1"/>
            <a:r>
              <a:rPr lang="ca-ES" dirty="0"/>
              <a:t>Reptes professionals</a:t>
            </a:r>
          </a:p>
          <a:p>
            <a:r>
              <a:rPr lang="ca-ES" dirty="0"/>
              <a:t>Experiència i formació adquirida</a:t>
            </a:r>
          </a:p>
          <a:p>
            <a:pPr lvl="1"/>
            <a:r>
              <a:rPr lang="ca-ES" dirty="0"/>
              <a:t>Aspectes tècnics: software, maquinària, normatives ambientals, …</a:t>
            </a:r>
          </a:p>
          <a:p>
            <a:pPr lvl="1"/>
            <a:r>
              <a:rPr lang="ca-ES" dirty="0"/>
              <a:t>Aspectes socials i humans: relacions humanes</a:t>
            </a:r>
          </a:p>
          <a:p>
            <a:r>
              <a:rPr lang="ca-ES" dirty="0"/>
              <a:t>Valoració i conclusions</a:t>
            </a:r>
          </a:p>
          <a:p>
            <a:pPr lvl="1"/>
            <a:r>
              <a:rPr lang="ca-ES" dirty="0"/>
              <a:t>Quantitat i qualitat de l’aprenentatge</a:t>
            </a:r>
          </a:p>
          <a:p>
            <a:pPr lvl="1"/>
            <a:r>
              <a:rPr lang="ca-ES" dirty="0"/>
              <a:t>Tractament humà i de sostenibilitat a l’empresa: perspectiva de gènere, aspectes ambientals, equitat social</a:t>
            </a:r>
          </a:p>
          <a:p>
            <a:pPr lvl="1"/>
            <a:r>
              <a:rPr lang="ca-ES" dirty="0"/>
              <a:t>Valoració global. Recomanaries a un company fer les pràctiques en aquesta empresa? </a:t>
            </a:r>
          </a:p>
          <a:p>
            <a:pPr lvl="1"/>
            <a:endParaRPr lang="ca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EC00345-48A3-4678-8A09-7032536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6604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BDDE0DB-8AEC-4540-A326-EEDC30718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5599" y="32432"/>
            <a:ext cx="2767824" cy="165825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54C3497-554A-4B6D-B746-C6FBAFCA7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Dades</a:t>
            </a:r>
            <a:r>
              <a:rPr lang="es-ES" dirty="0"/>
              <a:t> </a:t>
            </a:r>
            <a:r>
              <a:rPr lang="es-ES" dirty="0" err="1"/>
              <a:t>bàsiques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7BF5F6-39D2-4C7A-B40E-A3F873745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a-ES" dirty="0"/>
              <a:t>Empresa:</a:t>
            </a:r>
          </a:p>
          <a:p>
            <a:r>
              <a:rPr lang="ca-ES" dirty="0"/>
              <a:t>Tutor empresa:</a:t>
            </a:r>
          </a:p>
          <a:p>
            <a:r>
              <a:rPr lang="ca-ES" dirty="0"/>
              <a:t>Tutor acadèmic:</a:t>
            </a:r>
          </a:p>
          <a:p>
            <a:r>
              <a:rPr lang="ca-ES" dirty="0"/>
              <a:t>Data d’inici:</a:t>
            </a:r>
          </a:p>
          <a:p>
            <a:r>
              <a:rPr lang="ca-ES" dirty="0"/>
              <a:t>Data final:</a:t>
            </a:r>
          </a:p>
          <a:p>
            <a:r>
              <a:rPr lang="ca-ES" dirty="0"/>
              <a:t>Titulació:</a:t>
            </a:r>
          </a:p>
          <a:p>
            <a:r>
              <a:rPr lang="ca-ES" dirty="0"/>
              <a:t>Hores totals:                                                Crèdits:</a:t>
            </a:r>
          </a:p>
          <a:p>
            <a:r>
              <a:rPr lang="ca-ES" dirty="0"/>
              <a:t>Vinculació amb TFG/TFM (si/no):</a:t>
            </a:r>
          </a:p>
          <a:p>
            <a:r>
              <a:rPr lang="ca-ES" dirty="0"/>
              <a:t>Equip de treball:</a:t>
            </a:r>
          </a:p>
          <a:p>
            <a:pPr lvl="1"/>
            <a:r>
              <a:rPr lang="ca-ES" dirty="0"/>
              <a:t>Per exemple: 1 responsable, 3 membres </a:t>
            </a:r>
            <a:r>
              <a:rPr lang="ca-ES" dirty="0" err="1"/>
              <a:t>seniors</a:t>
            </a:r>
            <a:r>
              <a:rPr lang="ca-ES" dirty="0"/>
              <a:t>, 1 membre junior, 2 estudiants en practiques.</a:t>
            </a:r>
          </a:p>
          <a:p>
            <a:r>
              <a:rPr lang="ca-ES" dirty="0"/>
              <a:t>Idioma habitual d’us:</a:t>
            </a:r>
          </a:p>
          <a:p>
            <a:endParaRPr lang="ca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150EB2-E319-4024-BD27-E0246081A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8739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4F4D4B2-556A-42CF-B8D8-83728B369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14434"/>
            <a:ext cx="2767824" cy="165825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721958E-EEEB-45F4-86A3-0324A186B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Descripció</a:t>
            </a:r>
            <a:r>
              <a:rPr lang="es-ES" dirty="0"/>
              <a:t> de </a:t>
            </a:r>
            <a:r>
              <a:rPr lang="es-ES" dirty="0" err="1"/>
              <a:t>l’empresa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F053DC-AB64-4769-857D-4992E2471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b="1" dirty="0"/>
              <a:t>ULL! NO INCLOURE DADES QUE PUGUIN SER CONFIDENCIALS!!</a:t>
            </a:r>
          </a:p>
          <a:p>
            <a:r>
              <a:rPr lang="ca-ES" dirty="0"/>
              <a:t>Localització</a:t>
            </a:r>
          </a:p>
          <a:p>
            <a:r>
              <a:rPr lang="ca-ES" dirty="0"/>
              <a:t>Característiques: multinacional, familiar, </a:t>
            </a:r>
            <a:r>
              <a:rPr lang="ca-ES" dirty="0" err="1"/>
              <a:t>start</a:t>
            </a:r>
            <a:r>
              <a:rPr lang="ca-ES" dirty="0"/>
              <a:t>-up, borsària,… </a:t>
            </a:r>
          </a:p>
          <a:p>
            <a:r>
              <a:rPr lang="ca-ES" dirty="0"/>
              <a:t>Activitats</a:t>
            </a:r>
          </a:p>
          <a:p>
            <a:r>
              <a:rPr lang="ca-ES" dirty="0"/>
              <a:t>Nombre de treballadors</a:t>
            </a:r>
          </a:p>
          <a:p>
            <a:r>
              <a:rPr lang="ca-ES" dirty="0"/>
              <a:t>Nivell de vendes (si és públic)</a:t>
            </a:r>
          </a:p>
          <a:p>
            <a:r>
              <a:rPr lang="ca-ES" dirty="0"/>
              <a:t>Altres dades econòmiques (si és públic: inversions en I+D,...) </a:t>
            </a:r>
          </a:p>
          <a:p>
            <a:endParaRPr lang="ca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14AB748-A55D-4796-BC6A-995DEBD1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5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298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1958E-EEEB-45F4-86A3-0324A186B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Descripció</a:t>
            </a:r>
            <a:r>
              <a:rPr lang="es-ES" dirty="0"/>
              <a:t> del </a:t>
            </a:r>
            <a:r>
              <a:rPr lang="es-ES" dirty="0" err="1"/>
              <a:t>lloc</a:t>
            </a:r>
            <a:r>
              <a:rPr lang="es-ES" dirty="0"/>
              <a:t> de </a:t>
            </a:r>
            <a:r>
              <a:rPr lang="es-ES" dirty="0" err="1"/>
              <a:t>treball</a:t>
            </a:r>
            <a:r>
              <a:rPr lang="es-ES" dirty="0"/>
              <a:t> (I)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F053DC-AB64-4769-857D-4992E2471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b="1" dirty="0"/>
              <a:t>ULL! NO INCLOURE DADES QUE PUGUIN SER CONFIDENCIALS!!</a:t>
            </a:r>
          </a:p>
          <a:p>
            <a:r>
              <a:rPr lang="ca-ES" dirty="0"/>
              <a:t>Llistat i Planificació de les activitats al començament del període (projecte formatiu).</a:t>
            </a:r>
          </a:p>
          <a:p>
            <a:r>
              <a:rPr lang="ca-ES" dirty="0"/>
              <a:t>Mode de transport fins el lloc de treball. Teletreball?</a:t>
            </a:r>
          </a:p>
          <a:p>
            <a:r>
              <a:rPr lang="ca-ES" dirty="0"/>
              <a:t>Execució de les activitats. Descripció dels problemes solucionats.</a:t>
            </a:r>
          </a:p>
          <a:p>
            <a:endParaRPr lang="ca-ES" dirty="0"/>
          </a:p>
          <a:p>
            <a:r>
              <a:rPr lang="ca-ES" dirty="0"/>
              <a:t>Podeu incloure taules, figures o altres elements gràfics si ajuden a entendre millor les tasques desenvolupades</a:t>
            </a:r>
          </a:p>
          <a:p>
            <a:pPr marL="0" indent="0">
              <a:buNone/>
            </a:pPr>
            <a:endParaRPr lang="ca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31D1A1-CB9F-4DB6-AE7E-7B6D3CAA6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0"/>
            <a:ext cx="2767824" cy="1658256"/>
          </a:xfrm>
          <a:prstGeom prst="rect">
            <a:avLst/>
          </a:prstGeo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19B59A-25E6-4D20-B083-13B4EB40C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6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0122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21958E-EEEB-45F4-86A3-0324A186B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Descripció</a:t>
            </a:r>
            <a:r>
              <a:rPr lang="es-ES" dirty="0"/>
              <a:t> del </a:t>
            </a:r>
            <a:r>
              <a:rPr lang="es-ES" dirty="0" err="1"/>
              <a:t>lloc</a:t>
            </a:r>
            <a:r>
              <a:rPr lang="es-ES" dirty="0"/>
              <a:t> de </a:t>
            </a:r>
            <a:r>
              <a:rPr lang="es-ES" dirty="0" err="1"/>
              <a:t>treball</a:t>
            </a:r>
            <a:r>
              <a:rPr lang="es-ES" dirty="0"/>
              <a:t> (II)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F053DC-AB64-4769-857D-4992E2471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Equip de treball: responsabilitats i vinculació amb les tasques assignades. Nivells de coneixements</a:t>
            </a:r>
          </a:p>
          <a:p>
            <a:r>
              <a:rPr lang="ca-ES" dirty="0"/>
              <a:t>Relació amb agents externs a l’empresa: Clients, subministradors, institucions,…</a:t>
            </a:r>
          </a:p>
          <a:p>
            <a:r>
              <a:rPr lang="ca-ES" dirty="0"/>
              <a:t>Reptes professionals</a:t>
            </a:r>
          </a:p>
          <a:p>
            <a:endParaRPr lang="ca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9766BE-96C2-436E-9C42-CBD1FD097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7</a:t>
            </a:fld>
            <a:endParaRPr lang="ca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B9C056D-DED0-4FDD-8394-6AD6F46E4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0"/>
            <a:ext cx="2767824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171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F09464-00BD-4067-A1B2-AF6F900B0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369"/>
            <a:ext cx="10515600" cy="1325563"/>
          </a:xfrm>
        </p:spPr>
        <p:txBody>
          <a:bodyPr>
            <a:normAutofit/>
          </a:bodyPr>
          <a:lstStyle/>
          <a:p>
            <a:r>
              <a:rPr lang="ca-ES" dirty="0"/>
              <a:t>Experiència i formació adquirida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A8426B-96BE-4C13-91E6-16E49C462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Aspectes tècnics</a:t>
            </a:r>
          </a:p>
          <a:p>
            <a:pPr lvl="1"/>
            <a:r>
              <a:rPr lang="ca-ES" dirty="0"/>
              <a:t>software, maquinària, planta, normatives, …</a:t>
            </a:r>
          </a:p>
          <a:p>
            <a:r>
              <a:rPr lang="ca-ES" dirty="0"/>
              <a:t>Aspectes socials i humans</a:t>
            </a:r>
          </a:p>
          <a:p>
            <a:pPr lvl="1"/>
            <a:r>
              <a:rPr lang="ca-ES" dirty="0"/>
              <a:t>relacions humanes adquirides</a:t>
            </a:r>
          </a:p>
          <a:p>
            <a:pPr lvl="2"/>
            <a:r>
              <a:rPr lang="es-ES" dirty="0"/>
              <a:t>P</a:t>
            </a:r>
            <a:r>
              <a:rPr lang="ca-ES" dirty="0" err="1"/>
              <a:t>resentacions</a:t>
            </a:r>
            <a:r>
              <a:rPr lang="ca-ES" dirty="0"/>
              <a:t> en empresa</a:t>
            </a:r>
          </a:p>
          <a:p>
            <a:pPr lvl="2"/>
            <a:r>
              <a:rPr lang="es-ES" dirty="0"/>
              <a:t>C</a:t>
            </a:r>
            <a:r>
              <a:rPr lang="ca-ES" dirty="0" err="1"/>
              <a:t>lients</a:t>
            </a:r>
            <a:r>
              <a:rPr lang="ca-ES" dirty="0"/>
              <a:t> i subministradors</a:t>
            </a:r>
          </a:p>
          <a:p>
            <a:pPr lvl="2"/>
            <a:r>
              <a:rPr lang="es-ES" dirty="0"/>
              <a:t>C</a:t>
            </a:r>
            <a:r>
              <a:rPr lang="ca-ES" dirty="0" err="1"/>
              <a:t>ompanys</a:t>
            </a:r>
            <a:r>
              <a:rPr lang="ca-ES" dirty="0"/>
              <a:t> de treball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1D4AD0-79C9-4802-8F56-A94348B1A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8</a:t>
            </a:fld>
            <a:endParaRPr lang="ca-E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2086953-BDD1-4A8D-91BD-E39C400F7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0"/>
            <a:ext cx="2767824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73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11488-5893-4BA6-8AF8-17D43AC5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Valoració i conclusions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EFC9A1-42F0-4F6E-82B4-5F1E60A62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Quantitat i qualitat de l’aprenentatge</a:t>
            </a:r>
          </a:p>
          <a:p>
            <a:r>
              <a:rPr lang="ca-ES" dirty="0"/>
              <a:t>Tractament humà i de sostenibilitat a l’empresa: perspectiva de gènere, aspectes ambientals, equitat social</a:t>
            </a:r>
          </a:p>
          <a:p>
            <a:r>
              <a:rPr lang="ca-ES" dirty="0"/>
              <a:t>Valoració global</a:t>
            </a:r>
          </a:p>
          <a:p>
            <a:pPr lvl="1"/>
            <a:r>
              <a:rPr lang="es-ES" dirty="0"/>
              <a:t>H</a:t>
            </a:r>
            <a:r>
              <a:rPr lang="ca-ES" dirty="0"/>
              <a:t>a estat una experiència positiva?</a:t>
            </a:r>
          </a:p>
          <a:p>
            <a:pPr lvl="1"/>
            <a:r>
              <a:rPr lang="ca-ES" dirty="0"/>
              <a:t>Recomanaries a un company fer les pràctiques en aquesta empresa? </a:t>
            </a:r>
          </a:p>
          <a:p>
            <a:endParaRPr lang="ca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6AB2E8-FC63-4AAF-96D1-7E5E912C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14768-FA55-49FF-9021-7EE8358ED646}" type="slidenum">
              <a:rPr lang="ca-ES" smtClean="0"/>
              <a:t>9</a:t>
            </a:fld>
            <a:endParaRPr lang="ca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83D5D89-E4C3-4F03-B014-1E5CD30187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4176" y="0"/>
            <a:ext cx="2767824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329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611</Words>
  <Application>Microsoft Office PowerPoint</Application>
  <PresentationFormat>Panorámica</PresentationFormat>
  <Paragraphs>85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Guia de la presentació de les pràctiques curriculars a l’empresa SA </vt:lpstr>
      <vt:lpstr>Notes</vt:lpstr>
      <vt:lpstr>Index de la presentació</vt:lpstr>
      <vt:lpstr>Dades bàsiques</vt:lpstr>
      <vt:lpstr>Descripció de l’empresa</vt:lpstr>
      <vt:lpstr>Descripció del lloc de treball (I)</vt:lpstr>
      <vt:lpstr>Descripció del lloc de treball (II)</vt:lpstr>
      <vt:lpstr>Experiència i formació adquirida</vt:lpstr>
      <vt:lpstr>Valoració i 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Exposició de les pràctiques curriculars a l’empresa SA</dc:title>
  <dc:creator>Jordi Bou</dc:creator>
  <cp:lastModifiedBy>Jordi Bou</cp:lastModifiedBy>
  <cp:revision>28</cp:revision>
  <dcterms:created xsi:type="dcterms:W3CDTF">2022-06-19T08:03:03Z</dcterms:created>
  <dcterms:modified xsi:type="dcterms:W3CDTF">2025-01-22T14:10:25Z</dcterms:modified>
</cp:coreProperties>
</file>