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handoutMasterIdLst>
    <p:handoutMasterId r:id="rId30"/>
  </p:handoutMasterIdLst>
  <p:sldIdLst>
    <p:sldId id="256" r:id="rId2"/>
    <p:sldId id="393" r:id="rId3"/>
    <p:sldId id="419" r:id="rId4"/>
    <p:sldId id="394" r:id="rId5"/>
    <p:sldId id="396" r:id="rId6"/>
    <p:sldId id="398" r:id="rId7"/>
    <p:sldId id="399" r:id="rId8"/>
    <p:sldId id="400" r:id="rId9"/>
    <p:sldId id="404" r:id="rId10"/>
    <p:sldId id="405" r:id="rId11"/>
    <p:sldId id="401" r:id="rId12"/>
    <p:sldId id="416" r:id="rId13"/>
    <p:sldId id="417" r:id="rId14"/>
    <p:sldId id="402" r:id="rId15"/>
    <p:sldId id="403" r:id="rId16"/>
    <p:sldId id="406" r:id="rId17"/>
    <p:sldId id="418" r:id="rId18"/>
    <p:sldId id="407" r:id="rId19"/>
    <p:sldId id="408" r:id="rId20"/>
    <p:sldId id="409" r:id="rId21"/>
    <p:sldId id="410" r:id="rId22"/>
    <p:sldId id="412" r:id="rId23"/>
    <p:sldId id="413" r:id="rId24"/>
    <p:sldId id="414" r:id="rId25"/>
    <p:sldId id="415" r:id="rId26"/>
    <p:sldId id="411" r:id="rId27"/>
    <p:sldId id="392" r:id="rId28"/>
  </p:sldIdLst>
  <p:sldSz cx="9144000" cy="6858000" type="screen4x3"/>
  <p:notesSz cx="7099300" cy="10234613"/>
  <p:defaultTextStyle>
    <a:defPPr>
      <a:defRPr lang="ca-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a Costa Santos" initials="ACS" lastIdx="1" clrIdx="0">
    <p:extLst>
      <p:ext uri="{19B8F6BF-5375-455C-9EA6-DF929625EA0E}">
        <p15:presenceInfo xmlns:p15="http://schemas.microsoft.com/office/powerpoint/2012/main" userId="S-1-5-21-1708537768-329068152-682003330-4459" providerId="AD"/>
      </p:ext>
    </p:extLst>
  </p:cmAuthor>
  <p:cmAuthor id="2" name="Administrador" initials="A" lastIdx="1" clrIdx="1">
    <p:extLst>
      <p:ext uri="{19B8F6BF-5375-455C-9EA6-DF929625EA0E}">
        <p15:presenceInfo xmlns:p15="http://schemas.microsoft.com/office/powerpoint/2012/main" userId="Administrad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0FF00"/>
    <a:srgbClr val="33CC33"/>
    <a:srgbClr val="1A4677"/>
    <a:srgbClr val="F8673A"/>
    <a:srgbClr val="333333"/>
    <a:srgbClr val="FF811B"/>
    <a:srgbClr val="FF99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35" autoAdjust="0"/>
    <p:restoredTop sz="94674" autoAdjust="0"/>
  </p:normalViewPr>
  <p:slideViewPr>
    <p:cSldViewPr>
      <p:cViewPr varScale="1">
        <p:scale>
          <a:sx n="93" d="100"/>
          <a:sy n="93" d="100"/>
        </p:scale>
        <p:origin x="933"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diagrams/_rels/data4.xml.rels><?xml version="1.0" encoding="UTF-8" standalone="yes"?>
<Relationships xmlns="http://schemas.openxmlformats.org/package/2006/relationships"><Relationship Id="rId1" Type="http://schemas.openxmlformats.org/officeDocument/2006/relationships/hyperlink" Target="https://www.upc.edu/slt/ca/cursos-i-certificats/certifica/taulacertificats" TargetMode="External"/></Relationships>
</file>

<file path=ppt/diagrams/_rels/data5.xml.rels><?xml version="1.0" encoding="UTF-8" standalone="yes"?>
<Relationships xmlns="http://schemas.openxmlformats.org/package/2006/relationships"><Relationship Id="rId1" Type="http://schemas.openxmlformats.org/officeDocument/2006/relationships/hyperlink" Target="https://www.upc.edu/sri/ca/mobilitat/mobilitat-estudiants/asseguranca-obligatoria/asseguranca-obligatoria" TargetMode="External"/></Relationships>
</file>

<file path=ppt/diagrams/_rels/data6.xml.rels><?xml version="1.0" encoding="UTF-8" standalone="yes"?>
<Relationships xmlns="http://schemas.openxmlformats.org/package/2006/relationships"><Relationship Id="rId8" Type="http://schemas.openxmlformats.org/officeDocument/2006/relationships/hyperlink" Target="http://agaur.gencat.cat/ca/inici/" TargetMode="External"/><Relationship Id="rId3" Type="http://schemas.openxmlformats.org/officeDocument/2006/relationships/hyperlink" Target="https://www.upc.edu/sga/ca/Beques/BequesMobilitat/SantanderErasmus_24-25" TargetMode="External"/><Relationship Id="rId7" Type="http://schemas.openxmlformats.org/officeDocument/2006/relationships/hyperlink" Target="http://www.scholarshipportal.com/" TargetMode="External"/><Relationship Id="rId12" Type="http://schemas.openxmlformats.org/officeDocument/2006/relationships/hyperlink" Target="https://erasmusgeneration.org/mobility/swiss-european-mobility-programme-semp" TargetMode="External"/><Relationship Id="rId2" Type="http://schemas.openxmlformats.org/officeDocument/2006/relationships/hyperlink" Target="https://agaur.gencat.cat/ca/beques-i-ajuts/convocatories-per-temes/Ajuts-a-la-mobilitat-internacional-de-lestudiantat-de-les-universitats-catalanes-MOBINTMIF" TargetMode="External"/><Relationship Id="rId1" Type="http://schemas.openxmlformats.org/officeDocument/2006/relationships/hyperlink" Target="https://www.upc.edu/sga/ca/Beques/BequesMobilitat" TargetMode="External"/><Relationship Id="rId6" Type="http://schemas.openxmlformats.org/officeDocument/2006/relationships/hyperlink" Target="http://www.sepie.es/internacionalizacion.html" TargetMode="External"/><Relationship Id="rId11" Type="http://schemas.openxmlformats.org/officeDocument/2006/relationships/hyperlink" Target="https://alumni.upc.edu/ca/prestecs/prestecs" TargetMode="External"/><Relationship Id="rId5" Type="http://schemas.openxmlformats.org/officeDocument/2006/relationships/hyperlink" Target="https://www.fundacionuniversia.net/es/becas-cursos.html" TargetMode="External"/><Relationship Id="rId10" Type="http://schemas.openxmlformats.org/officeDocument/2006/relationships/hyperlink" Target="https://www.jasso.go.jp/en/" TargetMode="External"/><Relationship Id="rId4" Type="http://schemas.openxmlformats.org/officeDocument/2006/relationships/hyperlink" Target="http://ec.europa.eu/education/study-in-europe/" TargetMode="External"/><Relationship Id="rId9" Type="http://schemas.openxmlformats.org/officeDocument/2006/relationships/hyperlink" Target="https://www.institutfrancais.es/educacion/convocatoria-becas-de-excelencia-avenir-2025/" TargetMode="External"/></Relationships>
</file>

<file path=ppt/diagrams/_rels/drawing4.xml.rels><?xml version="1.0" encoding="UTF-8" standalone="yes"?>
<Relationships xmlns="http://schemas.openxmlformats.org/package/2006/relationships"><Relationship Id="rId1" Type="http://schemas.openxmlformats.org/officeDocument/2006/relationships/hyperlink" Target="https://www.upc.edu/slt/ca/cursos-i-certificats/certifica/taulacertificats" TargetMode="External"/></Relationships>
</file>

<file path=ppt/diagrams/_rels/drawing5.xml.rels><?xml version="1.0" encoding="UTF-8" standalone="yes"?>
<Relationships xmlns="http://schemas.openxmlformats.org/package/2006/relationships"><Relationship Id="rId1" Type="http://schemas.openxmlformats.org/officeDocument/2006/relationships/hyperlink" Target="https://www.upc.edu/sri/ca/mobilitat/mobilitat-estudiants/asseguranca-obligatoria/asseguranca-obligatoria" TargetMode="External"/></Relationships>
</file>

<file path=ppt/diagrams/_rels/drawing6.xml.rels><?xml version="1.0" encoding="UTF-8" standalone="yes"?>
<Relationships xmlns="http://schemas.openxmlformats.org/package/2006/relationships"><Relationship Id="rId8" Type="http://schemas.openxmlformats.org/officeDocument/2006/relationships/hyperlink" Target="http://www.scholarshipportal.com/" TargetMode="External"/><Relationship Id="rId3" Type="http://schemas.openxmlformats.org/officeDocument/2006/relationships/hyperlink" Target="https://www.upc.edu/sga/ca/Beques/BequesMobilitat/SantanderErasmus_24-25" TargetMode="External"/><Relationship Id="rId7" Type="http://schemas.openxmlformats.org/officeDocument/2006/relationships/hyperlink" Target="http://www.sepie.es/internacionalizacion.html" TargetMode="External"/><Relationship Id="rId12" Type="http://schemas.openxmlformats.org/officeDocument/2006/relationships/hyperlink" Target="https://alumni.upc.edu/ca/prestecs/prestecs" TargetMode="External"/><Relationship Id="rId2" Type="http://schemas.openxmlformats.org/officeDocument/2006/relationships/hyperlink" Target="https://agaur.gencat.cat/ca/beques-i-ajuts/convocatories-per-temes/Ajuts-a-la-mobilitat-internacional-de-lestudiantat-de-les-universitats-catalanes-MOBINTMIF" TargetMode="External"/><Relationship Id="rId1" Type="http://schemas.openxmlformats.org/officeDocument/2006/relationships/hyperlink" Target="https://www.upc.edu/sga/ca/Beques/BequesMobilitat" TargetMode="External"/><Relationship Id="rId6" Type="http://schemas.openxmlformats.org/officeDocument/2006/relationships/hyperlink" Target="https://www.fundacionuniversia.net/es/becas-cursos.html" TargetMode="External"/><Relationship Id="rId11" Type="http://schemas.openxmlformats.org/officeDocument/2006/relationships/hyperlink" Target="https://www.jasso.go.jp/en/" TargetMode="External"/><Relationship Id="rId5" Type="http://schemas.openxmlformats.org/officeDocument/2006/relationships/hyperlink" Target="http://ec.europa.eu/education/study-in-europe/" TargetMode="External"/><Relationship Id="rId10" Type="http://schemas.openxmlformats.org/officeDocument/2006/relationships/hyperlink" Target="https://www.institutfrancais.es/educacion/convocatoria-becas-de-excelencia-avenir-2025/" TargetMode="External"/><Relationship Id="rId4" Type="http://schemas.openxmlformats.org/officeDocument/2006/relationships/hyperlink" Target="https://erasmusgeneration.org/mobility/swiss-european-mobility-programme-semp" TargetMode="External"/><Relationship Id="rId9" Type="http://schemas.openxmlformats.org/officeDocument/2006/relationships/hyperlink" Target="http://agaur.gencat.cat/ca/inici/" TargetMode="External"/></Relationships>
</file>

<file path=ppt/diagrams/colors1.xml><?xml version="1.0" encoding="utf-8"?>
<dgm:colorsDef xmlns:dgm="http://schemas.openxmlformats.org/drawingml/2006/diagram" xmlns:a="http://schemas.openxmlformats.org/drawingml/2006/main" uniqueId="urn:microsoft.com/office/officeart/2005/8/colors/accent6_3">
  <dgm:title val=""/>
  <dgm:desc val=""/>
  <dgm:catLst>
    <dgm:cat type="accent6" pri="11300"/>
  </dgm:catLst>
  <dgm:styleLbl name="node0">
    <dgm:fillClrLst meth="repeat">
      <a:schemeClr val="accent6">
        <a:shade val="80000"/>
      </a:schemeClr>
    </dgm:fillClrLst>
    <dgm:linClrLst meth="repeat">
      <a:schemeClr val="lt1"/>
    </dgm:linClrLst>
    <dgm:effectClrLst/>
    <dgm:txLinClrLst/>
    <dgm:txFillClrLst/>
    <dgm:txEffectClrLst/>
  </dgm:styleLbl>
  <dgm:styleLbl name="node1">
    <dgm:fillClrLst>
      <a:schemeClr val="accent6">
        <a:shade val="80000"/>
      </a:schemeClr>
      <a:schemeClr val="accent6">
        <a:tint val="70000"/>
      </a:schemeClr>
    </dgm:fillClrLst>
    <dgm:linClrLst meth="repeat">
      <a:schemeClr val="lt1"/>
    </dgm:linClrLst>
    <dgm:effectClrLst/>
    <dgm:txLinClrLst/>
    <dgm:txFillClrLst/>
    <dgm:txEffectClrLst/>
  </dgm:styleLbl>
  <dgm:styleLbl name="alignNode1">
    <dgm:fillClrLst>
      <a:schemeClr val="accent6">
        <a:shade val="80000"/>
      </a:schemeClr>
      <a:schemeClr val="accent6">
        <a:tint val="70000"/>
      </a:schemeClr>
    </dgm:fillClrLst>
    <dgm:linClrLst>
      <a:schemeClr val="accent6">
        <a:shade val="80000"/>
      </a:schemeClr>
      <a:schemeClr val="accent6">
        <a:tint val="70000"/>
      </a:schemeClr>
    </dgm:linClrLst>
    <dgm:effectClrLst/>
    <dgm:txLinClrLst/>
    <dgm:txFillClrLst/>
    <dgm:txEffectClrLst/>
  </dgm:styleLbl>
  <dgm:styleLbl name="lnNode1">
    <dgm:fillClrLst>
      <a:schemeClr val="accent6">
        <a:shade val="80000"/>
      </a:schemeClr>
      <a:schemeClr val="accent6">
        <a:tint val="7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tint val="70000"/>
        <a:alpha val="50000"/>
      </a:schemeClr>
    </dgm:fillClrLst>
    <dgm:linClrLst meth="repeat">
      <a:schemeClr val="lt1"/>
    </dgm:linClrLst>
    <dgm:effectClrLst/>
    <dgm:txLinClrLst/>
    <dgm:txFillClrLst/>
    <dgm:txEffectClrLst/>
  </dgm:styleLbl>
  <dgm:styleLbl name="node2">
    <dgm:fillClrLst>
      <a:schemeClr val="accent6">
        <a:tint val="99000"/>
      </a:schemeClr>
    </dgm:fillClrLst>
    <dgm:linClrLst meth="repeat">
      <a:schemeClr val="lt1"/>
    </dgm:linClrLst>
    <dgm:effectClrLst/>
    <dgm:txLinClrLst/>
    <dgm:txFillClrLst/>
    <dgm:txEffectClrLst/>
  </dgm:styleLbl>
  <dgm:styleLbl name="node3">
    <dgm:fillClrLst>
      <a:schemeClr val="accent6">
        <a:tint val="80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dgm:txEffectClrLst/>
  </dgm:styleLbl>
  <dgm:styleLbl name="f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bgSibTrans2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lt1"/>
    </dgm:txFillClrLst>
    <dgm:txEffectClrLst/>
  </dgm:styleLbl>
  <dgm:styleLbl name="sibTrans1D1">
    <dgm:fillClrLst>
      <a:schemeClr val="accent6">
        <a:shade val="90000"/>
      </a:schemeClr>
      <a:schemeClr val="accent6">
        <a:tint val="70000"/>
      </a:schemeClr>
    </dgm:fillClrLst>
    <dgm:linClrLst>
      <a:schemeClr val="accent6">
        <a:shade val="90000"/>
      </a:schemeClr>
      <a:schemeClr val="accent6">
        <a:tint val="7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9000"/>
      </a:schemeClr>
    </dgm:fillClrLst>
    <dgm:linClrLst meth="repeat">
      <a:schemeClr val="lt1"/>
    </dgm:linClrLst>
    <dgm:effectClrLst/>
    <dgm:txLinClrLst/>
    <dgm:txFillClrLst/>
    <dgm:txEffectClrLst/>
  </dgm:styleLbl>
  <dgm:styleLbl name="asst3">
    <dgm:fillClrLst>
      <a:schemeClr val="accent6">
        <a:tint val="80000"/>
      </a:schemeClr>
    </dgm:fillClrLst>
    <dgm:linClrLst meth="repeat">
      <a:schemeClr val="lt1"/>
    </dgm:linClrLst>
    <dgm:effectClrLst/>
    <dgm:txLinClrLst/>
    <dgm:txFillClrLst/>
    <dgm:txEffectClrLst/>
  </dgm:styleLbl>
  <dgm:styleLbl name="asst4">
    <dgm:fillClrLst>
      <a:schemeClr val="accent6">
        <a:tint val="7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lt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9000"/>
      </a:schemeClr>
    </dgm:fillClrLst>
    <dgm:linClrLst meth="repeat">
      <a:schemeClr val="accent6">
        <a:tint val="99000"/>
      </a:schemeClr>
    </dgm:linClrLst>
    <dgm:effectClrLst/>
    <dgm:txLinClrLst/>
    <dgm:txFillClrLst meth="repeat">
      <a:schemeClr val="tx1"/>
    </dgm:txFillClrLst>
    <dgm:txEffectClrLst/>
  </dgm:styleLbl>
  <dgm:styleLbl name="parChTrans1D3">
    <dgm:fillClrLst meth="repeat">
      <a:schemeClr val="accent6">
        <a:tint val="80000"/>
      </a:schemeClr>
    </dgm:fillClrLst>
    <dgm:linClrLst meth="repeat">
      <a:schemeClr val="accent6">
        <a:tint val="80000"/>
      </a:schemeClr>
    </dgm:linClrLst>
    <dgm:effectClrLst/>
    <dgm:txLinClrLst/>
    <dgm:txFillClrLst meth="repeat">
      <a:schemeClr val="tx1"/>
    </dgm:txFillClrLst>
    <dgm:txEffectClrLst/>
  </dgm:styleLbl>
  <dgm:styleLbl name="parChTrans1D4">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6">
        <a:shade val="80000"/>
      </a:schemeClr>
      <a:schemeClr val="accent6">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CF03D0-ABDF-4AD6-9CEC-D0DA80E2F6C0}" type="doc">
      <dgm:prSet loTypeId="urn:microsoft.com/office/officeart/2005/8/layout/process5" loCatId="process" qsTypeId="urn:microsoft.com/office/officeart/2005/8/quickstyle/simple1" qsCatId="simple" csTypeId="urn:microsoft.com/office/officeart/2005/8/colors/accent6_3" csCatId="accent6" phldr="1"/>
      <dgm:spPr/>
      <dgm:t>
        <a:bodyPr/>
        <a:lstStyle/>
        <a:p>
          <a:endParaRPr lang="ca-ES"/>
        </a:p>
      </dgm:t>
    </dgm:pt>
    <dgm:pt modelId="{35D3AC8F-1D60-4674-9366-A236A22C0F58}">
      <dgm:prSet phldrT="[Texto]"/>
      <dgm:spPr>
        <a:solidFill>
          <a:srgbClr val="FF5B5B"/>
        </a:solidFill>
      </dgm:spPr>
      <dgm:t>
        <a:bodyPr/>
        <a:lstStyle/>
        <a:p>
          <a:r>
            <a:rPr lang="ca-ES" dirty="0"/>
            <a:t>Sessió informativa </a:t>
          </a:r>
        </a:p>
      </dgm:t>
    </dgm:pt>
    <dgm:pt modelId="{A24BBD22-FCCB-4060-A293-E5717D486ED0}" type="parTrans" cxnId="{09011DAE-DB2A-425B-9AB8-70C1CC0C7E8F}">
      <dgm:prSet/>
      <dgm:spPr/>
      <dgm:t>
        <a:bodyPr/>
        <a:lstStyle/>
        <a:p>
          <a:endParaRPr lang="ca-ES"/>
        </a:p>
      </dgm:t>
    </dgm:pt>
    <dgm:pt modelId="{3C51B233-7520-45AC-98B3-BC23A87AED21}" type="sibTrans" cxnId="{09011DAE-DB2A-425B-9AB8-70C1CC0C7E8F}">
      <dgm:prSet/>
      <dgm:spPr>
        <a:solidFill>
          <a:schemeClr val="tx1"/>
        </a:solidFill>
      </dgm:spPr>
      <dgm:t>
        <a:bodyPr/>
        <a:lstStyle/>
        <a:p>
          <a:endParaRPr lang="ca-ES"/>
        </a:p>
      </dgm:t>
    </dgm:pt>
    <dgm:pt modelId="{8F7CA4AF-2E85-4712-9258-244F4D1B88AC}">
      <dgm:prSet phldrT="[Texto]"/>
      <dgm:spPr>
        <a:solidFill>
          <a:srgbClr val="FF5B5B"/>
        </a:solidFill>
      </dgm:spPr>
      <dgm:t>
        <a:bodyPr/>
        <a:lstStyle/>
        <a:p>
          <a:r>
            <a:rPr lang="ca-ES" dirty="0"/>
            <a:t>Sol·licitud de places</a:t>
          </a:r>
        </a:p>
      </dgm:t>
    </dgm:pt>
    <dgm:pt modelId="{3FEE11DA-8165-4FAD-869F-BE10524AB797}" type="parTrans" cxnId="{F2E53CD0-C440-4A85-9116-8CB2298D8316}">
      <dgm:prSet/>
      <dgm:spPr/>
      <dgm:t>
        <a:bodyPr/>
        <a:lstStyle/>
        <a:p>
          <a:endParaRPr lang="ca-ES"/>
        </a:p>
      </dgm:t>
    </dgm:pt>
    <dgm:pt modelId="{0E67D8DE-D087-4717-B7AD-7D7463F690E7}" type="sibTrans" cxnId="{F2E53CD0-C440-4A85-9116-8CB2298D8316}">
      <dgm:prSet/>
      <dgm:spPr>
        <a:solidFill>
          <a:schemeClr val="tx1"/>
        </a:solidFill>
      </dgm:spPr>
      <dgm:t>
        <a:bodyPr/>
        <a:lstStyle/>
        <a:p>
          <a:endParaRPr lang="ca-ES"/>
        </a:p>
      </dgm:t>
    </dgm:pt>
    <dgm:pt modelId="{B9F0BC30-39DC-46E6-90F1-3125E57F2144}">
      <dgm:prSet phldrT="[Texto]"/>
      <dgm:spPr>
        <a:solidFill>
          <a:srgbClr val="FF5B5B"/>
        </a:solidFill>
      </dgm:spPr>
      <dgm:t>
        <a:bodyPr/>
        <a:lstStyle/>
        <a:p>
          <a:r>
            <a:rPr lang="ca-ES" dirty="0"/>
            <a:t>Resolució 1a assignació</a:t>
          </a:r>
        </a:p>
      </dgm:t>
    </dgm:pt>
    <dgm:pt modelId="{40FA659A-E545-4B89-9F45-32B950CB6E1A}" type="parTrans" cxnId="{1B2B915A-D92D-4E4E-887A-A049D906A8F3}">
      <dgm:prSet/>
      <dgm:spPr/>
      <dgm:t>
        <a:bodyPr/>
        <a:lstStyle/>
        <a:p>
          <a:endParaRPr lang="ca-ES"/>
        </a:p>
      </dgm:t>
    </dgm:pt>
    <dgm:pt modelId="{DE52F999-CB34-4225-B20D-C810B4951636}" type="sibTrans" cxnId="{1B2B915A-D92D-4E4E-887A-A049D906A8F3}">
      <dgm:prSet/>
      <dgm:spPr>
        <a:solidFill>
          <a:schemeClr val="tx1"/>
        </a:solidFill>
      </dgm:spPr>
      <dgm:t>
        <a:bodyPr/>
        <a:lstStyle/>
        <a:p>
          <a:endParaRPr lang="ca-ES"/>
        </a:p>
      </dgm:t>
    </dgm:pt>
    <dgm:pt modelId="{53E578DB-3BAE-4BA0-8229-4EE8D14D57DC}">
      <dgm:prSet phldrT="[Texto]"/>
      <dgm:spPr>
        <a:solidFill>
          <a:srgbClr val="FF5B5B"/>
        </a:solidFill>
      </dgm:spPr>
      <dgm:t>
        <a:bodyPr/>
        <a:lstStyle/>
        <a:p>
          <a:r>
            <a:rPr lang="ca-ES" dirty="0"/>
            <a:t>Places vacants</a:t>
          </a:r>
        </a:p>
      </dgm:t>
    </dgm:pt>
    <dgm:pt modelId="{E8F25AA5-04B8-44E1-A0AD-7FA00FF43510}" type="parTrans" cxnId="{7D9DE418-A83F-4150-AD3C-2027B3860D6D}">
      <dgm:prSet/>
      <dgm:spPr/>
      <dgm:t>
        <a:bodyPr/>
        <a:lstStyle/>
        <a:p>
          <a:endParaRPr lang="ca-ES"/>
        </a:p>
      </dgm:t>
    </dgm:pt>
    <dgm:pt modelId="{A66CC8F5-0DAF-4108-8371-3FD4B9CBD344}" type="sibTrans" cxnId="{7D9DE418-A83F-4150-AD3C-2027B3860D6D}">
      <dgm:prSet/>
      <dgm:spPr>
        <a:solidFill>
          <a:schemeClr val="tx1"/>
        </a:solidFill>
      </dgm:spPr>
      <dgm:t>
        <a:bodyPr/>
        <a:lstStyle/>
        <a:p>
          <a:endParaRPr lang="ca-ES"/>
        </a:p>
      </dgm:t>
    </dgm:pt>
    <dgm:pt modelId="{39E94365-5C6F-45B7-BFFE-9BAB4F0F6DCD}">
      <dgm:prSet phldrT="[Texto]"/>
      <dgm:spPr>
        <a:solidFill>
          <a:srgbClr val="FF5B5B"/>
        </a:solidFill>
      </dgm:spPr>
      <dgm:t>
        <a:bodyPr/>
        <a:lstStyle/>
        <a:p>
          <a:r>
            <a:rPr lang="ca-ES" dirty="0"/>
            <a:t>Resolució definitiva</a:t>
          </a:r>
        </a:p>
      </dgm:t>
    </dgm:pt>
    <dgm:pt modelId="{0967F715-D5AE-4517-B867-FEFB6C067E37}" type="parTrans" cxnId="{FB91A702-EAA5-4D08-BDC2-2CD26F3BF6A0}">
      <dgm:prSet/>
      <dgm:spPr/>
      <dgm:t>
        <a:bodyPr/>
        <a:lstStyle/>
        <a:p>
          <a:endParaRPr lang="ca-ES"/>
        </a:p>
      </dgm:t>
    </dgm:pt>
    <dgm:pt modelId="{5268994B-7A20-4B5D-B550-CEF58EBB8324}" type="sibTrans" cxnId="{FB91A702-EAA5-4D08-BDC2-2CD26F3BF6A0}">
      <dgm:prSet/>
      <dgm:spPr>
        <a:solidFill>
          <a:schemeClr val="tx1"/>
        </a:solidFill>
      </dgm:spPr>
      <dgm:t>
        <a:bodyPr/>
        <a:lstStyle/>
        <a:p>
          <a:endParaRPr lang="ca-ES"/>
        </a:p>
      </dgm:t>
    </dgm:pt>
    <dgm:pt modelId="{C68C3FD9-F974-4BA8-9CC8-921DC6472567}">
      <dgm:prSet phldrT="[Texto]"/>
      <dgm:spPr>
        <a:solidFill>
          <a:srgbClr val="92D050"/>
        </a:solidFill>
      </dgm:spPr>
      <dgm:t>
        <a:bodyPr/>
        <a:lstStyle/>
        <a:p>
          <a:r>
            <a:rPr lang="ca-ES" dirty="0"/>
            <a:t>Sessió informativa Q1-Q2</a:t>
          </a:r>
        </a:p>
      </dgm:t>
    </dgm:pt>
    <dgm:pt modelId="{2E9D5124-3E32-49AE-A9C7-0CC47C05501E}" type="parTrans" cxnId="{B725A6C4-8308-4956-B253-121263255746}">
      <dgm:prSet/>
      <dgm:spPr/>
      <dgm:t>
        <a:bodyPr/>
        <a:lstStyle/>
        <a:p>
          <a:endParaRPr lang="ca-ES"/>
        </a:p>
      </dgm:t>
    </dgm:pt>
    <dgm:pt modelId="{C117871E-1003-4180-A587-357433FE8CA4}" type="sibTrans" cxnId="{B725A6C4-8308-4956-B253-121263255746}">
      <dgm:prSet/>
      <dgm:spPr>
        <a:solidFill>
          <a:schemeClr val="tx1"/>
        </a:solidFill>
      </dgm:spPr>
      <dgm:t>
        <a:bodyPr/>
        <a:lstStyle/>
        <a:p>
          <a:endParaRPr lang="ca-ES"/>
        </a:p>
      </dgm:t>
    </dgm:pt>
    <dgm:pt modelId="{19A84318-A774-4036-B4B2-A467929913C5}">
      <dgm:prSet phldrT="[Texto]"/>
      <dgm:spPr>
        <a:solidFill>
          <a:srgbClr val="92D050"/>
        </a:solidFill>
      </dgm:spPr>
      <dgm:t>
        <a:bodyPr/>
        <a:lstStyle/>
        <a:p>
          <a:r>
            <a:rPr lang="ca-ES" dirty="0"/>
            <a:t>Nominacions ETSEIB</a:t>
          </a:r>
        </a:p>
      </dgm:t>
    </dgm:pt>
    <dgm:pt modelId="{806AC1E3-B3E6-4092-A5D4-01E5BBEAEB39}" type="parTrans" cxnId="{D500A2E0-A32B-466F-A354-254B71071F7D}">
      <dgm:prSet/>
      <dgm:spPr/>
      <dgm:t>
        <a:bodyPr/>
        <a:lstStyle/>
        <a:p>
          <a:endParaRPr lang="ca-ES"/>
        </a:p>
      </dgm:t>
    </dgm:pt>
    <dgm:pt modelId="{9C575D93-43F4-42B4-9625-9C98930258FF}" type="sibTrans" cxnId="{D500A2E0-A32B-466F-A354-254B71071F7D}">
      <dgm:prSet/>
      <dgm:spPr>
        <a:solidFill>
          <a:schemeClr val="tx1"/>
        </a:solidFill>
      </dgm:spPr>
      <dgm:t>
        <a:bodyPr/>
        <a:lstStyle/>
        <a:p>
          <a:endParaRPr lang="ca-ES"/>
        </a:p>
      </dgm:t>
    </dgm:pt>
    <dgm:pt modelId="{E6B558BC-281B-4BED-B3ED-400F0C497DFD}">
      <dgm:prSet phldrT="[Texto]"/>
      <dgm:spPr>
        <a:solidFill>
          <a:srgbClr val="92D050"/>
        </a:solidFill>
      </dgm:spPr>
      <dgm:t>
        <a:bodyPr/>
        <a:lstStyle/>
        <a:p>
          <a:r>
            <a:rPr lang="ca-ES" dirty="0"/>
            <a:t>Applications candidats</a:t>
          </a:r>
        </a:p>
      </dgm:t>
    </dgm:pt>
    <dgm:pt modelId="{EE657A5A-0F40-415E-A071-F01158054D60}" type="parTrans" cxnId="{865F39CE-AAE3-468C-913A-B7D1B352CB5F}">
      <dgm:prSet/>
      <dgm:spPr/>
      <dgm:t>
        <a:bodyPr/>
        <a:lstStyle/>
        <a:p>
          <a:endParaRPr lang="ca-ES"/>
        </a:p>
      </dgm:t>
    </dgm:pt>
    <dgm:pt modelId="{0B216F84-F176-4D3E-87AA-502956025076}" type="sibTrans" cxnId="{865F39CE-AAE3-468C-913A-B7D1B352CB5F}">
      <dgm:prSet/>
      <dgm:spPr>
        <a:solidFill>
          <a:schemeClr val="tx1"/>
        </a:solidFill>
      </dgm:spPr>
      <dgm:t>
        <a:bodyPr/>
        <a:lstStyle/>
        <a:p>
          <a:endParaRPr lang="ca-ES"/>
        </a:p>
      </dgm:t>
    </dgm:pt>
    <dgm:pt modelId="{858D38DE-7C2F-4CEA-B2C1-E94E7C093810}">
      <dgm:prSet phldrT="[Texto]"/>
      <dgm:spPr>
        <a:solidFill>
          <a:srgbClr val="92D050"/>
        </a:solidFill>
      </dgm:spPr>
      <dgm:t>
        <a:bodyPr/>
        <a:lstStyle/>
        <a:p>
          <a:r>
            <a:rPr lang="ca-ES" dirty="0"/>
            <a:t>Admissió universitat destinació</a:t>
          </a:r>
        </a:p>
      </dgm:t>
    </dgm:pt>
    <dgm:pt modelId="{8E88F9C7-DB8A-47A5-891A-9812223B9F6B}" type="parTrans" cxnId="{BC838EA6-E84F-4E5F-88BC-5DEDB4C4BD40}">
      <dgm:prSet/>
      <dgm:spPr/>
      <dgm:t>
        <a:bodyPr/>
        <a:lstStyle/>
        <a:p>
          <a:endParaRPr lang="ca-ES"/>
        </a:p>
      </dgm:t>
    </dgm:pt>
    <dgm:pt modelId="{AD1DA796-9B8B-49C3-A3F9-EA9680194DE0}" type="sibTrans" cxnId="{BC838EA6-E84F-4E5F-88BC-5DEDB4C4BD40}">
      <dgm:prSet/>
      <dgm:spPr>
        <a:solidFill>
          <a:schemeClr val="tx1"/>
        </a:solidFill>
      </dgm:spPr>
      <dgm:t>
        <a:bodyPr/>
        <a:lstStyle/>
        <a:p>
          <a:endParaRPr lang="ca-ES"/>
        </a:p>
      </dgm:t>
    </dgm:pt>
    <dgm:pt modelId="{BE2A14D2-BF49-45C7-B9B8-6222D794DC74}">
      <dgm:prSet phldrT="[Texto]"/>
      <dgm:spPr>
        <a:solidFill>
          <a:srgbClr val="92D050"/>
        </a:solidFill>
      </dgm:spPr>
      <dgm:t>
        <a:bodyPr/>
        <a:lstStyle/>
        <a:p>
          <a:r>
            <a:rPr lang="ca-ES" dirty="0"/>
            <a:t>Requisits acadèmics</a:t>
          </a:r>
        </a:p>
      </dgm:t>
    </dgm:pt>
    <dgm:pt modelId="{00759145-35E0-4397-A39B-A2D240B2A461}" type="parTrans" cxnId="{EB1F1ADA-E80F-40AA-9FEA-0A9F24EE4B2B}">
      <dgm:prSet/>
      <dgm:spPr/>
      <dgm:t>
        <a:bodyPr/>
        <a:lstStyle/>
        <a:p>
          <a:endParaRPr lang="ca-ES"/>
        </a:p>
      </dgm:t>
    </dgm:pt>
    <dgm:pt modelId="{F3639EC2-8EDA-42C4-9ADD-E4FABC946519}" type="sibTrans" cxnId="{EB1F1ADA-E80F-40AA-9FEA-0A9F24EE4B2B}">
      <dgm:prSet/>
      <dgm:spPr>
        <a:solidFill>
          <a:schemeClr val="tx1"/>
        </a:solidFill>
      </dgm:spPr>
      <dgm:t>
        <a:bodyPr/>
        <a:lstStyle/>
        <a:p>
          <a:endParaRPr lang="ca-ES"/>
        </a:p>
      </dgm:t>
    </dgm:pt>
    <dgm:pt modelId="{A78D91C9-1146-40E9-B476-15BE6A84853B}">
      <dgm:prSet phldrT="[Texto]"/>
      <dgm:spPr>
        <a:solidFill>
          <a:srgbClr val="FF9900"/>
        </a:solidFill>
      </dgm:spPr>
      <dgm:t>
        <a:bodyPr/>
        <a:lstStyle/>
        <a:p>
          <a:r>
            <a:rPr lang="ca-ES" dirty="0"/>
            <a:t>Estada de mobilitat</a:t>
          </a:r>
        </a:p>
      </dgm:t>
    </dgm:pt>
    <dgm:pt modelId="{4C6B9822-E867-4BE2-953C-79AE28731F5B}" type="parTrans" cxnId="{B7B90DFC-F8B4-4FE1-AAC3-14F6AEE8B5E9}">
      <dgm:prSet/>
      <dgm:spPr/>
      <dgm:t>
        <a:bodyPr/>
        <a:lstStyle/>
        <a:p>
          <a:endParaRPr lang="ca-ES"/>
        </a:p>
      </dgm:t>
    </dgm:pt>
    <dgm:pt modelId="{5ACB59BE-584C-4B9E-802A-76E071A1CF63}" type="sibTrans" cxnId="{B7B90DFC-F8B4-4FE1-AAC3-14F6AEE8B5E9}">
      <dgm:prSet/>
      <dgm:spPr>
        <a:solidFill>
          <a:schemeClr val="tx1"/>
        </a:solidFill>
      </dgm:spPr>
      <dgm:t>
        <a:bodyPr/>
        <a:lstStyle/>
        <a:p>
          <a:endParaRPr lang="ca-ES"/>
        </a:p>
      </dgm:t>
    </dgm:pt>
    <dgm:pt modelId="{34CB2CE0-B0CC-4C89-AFE5-1BF3104CD653}">
      <dgm:prSet phldrT="[Texto]"/>
      <dgm:spPr>
        <a:solidFill>
          <a:schemeClr val="accent6">
            <a:lumMod val="60000"/>
            <a:lumOff val="40000"/>
          </a:schemeClr>
        </a:solidFill>
      </dgm:spPr>
      <dgm:t>
        <a:bodyPr/>
        <a:lstStyle/>
        <a:p>
          <a:r>
            <a:rPr lang="ca-ES" dirty="0"/>
            <a:t>Reconeixement acadèmic</a:t>
          </a:r>
        </a:p>
      </dgm:t>
    </dgm:pt>
    <dgm:pt modelId="{27370038-2AC2-4E43-970B-7199EB1571F5}" type="parTrans" cxnId="{47289149-BBDF-44EC-A633-A3995D25A236}">
      <dgm:prSet/>
      <dgm:spPr/>
      <dgm:t>
        <a:bodyPr/>
        <a:lstStyle/>
        <a:p>
          <a:endParaRPr lang="ca-ES"/>
        </a:p>
      </dgm:t>
    </dgm:pt>
    <dgm:pt modelId="{60BFC7AC-FC27-48A6-B39F-8E8549052903}" type="sibTrans" cxnId="{47289149-BBDF-44EC-A633-A3995D25A236}">
      <dgm:prSet/>
      <dgm:spPr/>
      <dgm:t>
        <a:bodyPr/>
        <a:lstStyle/>
        <a:p>
          <a:endParaRPr lang="ca-ES"/>
        </a:p>
      </dgm:t>
    </dgm:pt>
    <dgm:pt modelId="{92184283-2114-42E3-B07C-EA8F5A76EC56}" type="pres">
      <dgm:prSet presAssocID="{3DCF03D0-ABDF-4AD6-9CEC-D0DA80E2F6C0}" presName="diagram" presStyleCnt="0">
        <dgm:presLayoutVars>
          <dgm:dir/>
          <dgm:resizeHandles val="exact"/>
        </dgm:presLayoutVars>
      </dgm:prSet>
      <dgm:spPr/>
    </dgm:pt>
    <dgm:pt modelId="{A8B6418C-1C41-4AE8-BD15-EFBCDCBB44E7}" type="pres">
      <dgm:prSet presAssocID="{35D3AC8F-1D60-4674-9366-A236A22C0F58}" presName="node" presStyleLbl="node1" presStyleIdx="0" presStyleCnt="12">
        <dgm:presLayoutVars>
          <dgm:bulletEnabled val="1"/>
        </dgm:presLayoutVars>
      </dgm:prSet>
      <dgm:spPr/>
    </dgm:pt>
    <dgm:pt modelId="{082ACD57-24B5-47EE-B8FA-FC445A3D76B8}" type="pres">
      <dgm:prSet presAssocID="{3C51B233-7520-45AC-98B3-BC23A87AED21}" presName="sibTrans" presStyleLbl="sibTrans2D1" presStyleIdx="0" presStyleCnt="11"/>
      <dgm:spPr/>
    </dgm:pt>
    <dgm:pt modelId="{84E7E41C-A30B-453B-BB35-A2284935E514}" type="pres">
      <dgm:prSet presAssocID="{3C51B233-7520-45AC-98B3-BC23A87AED21}" presName="connectorText" presStyleLbl="sibTrans2D1" presStyleIdx="0" presStyleCnt="11"/>
      <dgm:spPr/>
    </dgm:pt>
    <dgm:pt modelId="{AC254022-C2D7-4CBB-8040-E2E028A9D456}" type="pres">
      <dgm:prSet presAssocID="{8F7CA4AF-2E85-4712-9258-244F4D1B88AC}" presName="node" presStyleLbl="node1" presStyleIdx="1" presStyleCnt="12">
        <dgm:presLayoutVars>
          <dgm:bulletEnabled val="1"/>
        </dgm:presLayoutVars>
      </dgm:prSet>
      <dgm:spPr/>
    </dgm:pt>
    <dgm:pt modelId="{EBEEDB5B-52F0-48AB-827E-5E759E6E496E}" type="pres">
      <dgm:prSet presAssocID="{0E67D8DE-D087-4717-B7AD-7D7463F690E7}" presName="sibTrans" presStyleLbl="sibTrans2D1" presStyleIdx="1" presStyleCnt="11"/>
      <dgm:spPr/>
    </dgm:pt>
    <dgm:pt modelId="{CF2792BF-91BE-4E59-A1C5-7351EF901214}" type="pres">
      <dgm:prSet presAssocID="{0E67D8DE-D087-4717-B7AD-7D7463F690E7}" presName="connectorText" presStyleLbl="sibTrans2D1" presStyleIdx="1" presStyleCnt="11"/>
      <dgm:spPr/>
    </dgm:pt>
    <dgm:pt modelId="{D1CBF834-020F-4D5E-BF1E-902E4714EBCB}" type="pres">
      <dgm:prSet presAssocID="{B9F0BC30-39DC-46E6-90F1-3125E57F2144}" presName="node" presStyleLbl="node1" presStyleIdx="2" presStyleCnt="12">
        <dgm:presLayoutVars>
          <dgm:bulletEnabled val="1"/>
        </dgm:presLayoutVars>
      </dgm:prSet>
      <dgm:spPr/>
    </dgm:pt>
    <dgm:pt modelId="{6BBFEFC7-D06E-4E89-A219-15876F64586D}" type="pres">
      <dgm:prSet presAssocID="{DE52F999-CB34-4225-B20D-C810B4951636}" presName="sibTrans" presStyleLbl="sibTrans2D1" presStyleIdx="2" presStyleCnt="11"/>
      <dgm:spPr/>
    </dgm:pt>
    <dgm:pt modelId="{2F42CEF7-EA9B-42AA-95CE-3E41B7EBF480}" type="pres">
      <dgm:prSet presAssocID="{DE52F999-CB34-4225-B20D-C810B4951636}" presName="connectorText" presStyleLbl="sibTrans2D1" presStyleIdx="2" presStyleCnt="11"/>
      <dgm:spPr/>
    </dgm:pt>
    <dgm:pt modelId="{18ADB897-7B74-4145-A583-8F399C1485C0}" type="pres">
      <dgm:prSet presAssocID="{53E578DB-3BAE-4BA0-8229-4EE8D14D57DC}" presName="node" presStyleLbl="node1" presStyleIdx="3" presStyleCnt="12">
        <dgm:presLayoutVars>
          <dgm:bulletEnabled val="1"/>
        </dgm:presLayoutVars>
      </dgm:prSet>
      <dgm:spPr/>
    </dgm:pt>
    <dgm:pt modelId="{8C5792F2-920C-48A5-A654-2399747B3EEB}" type="pres">
      <dgm:prSet presAssocID="{A66CC8F5-0DAF-4108-8371-3FD4B9CBD344}" presName="sibTrans" presStyleLbl="sibTrans2D1" presStyleIdx="3" presStyleCnt="11"/>
      <dgm:spPr/>
    </dgm:pt>
    <dgm:pt modelId="{3B36B31D-9248-4871-AC69-083DB709C9B9}" type="pres">
      <dgm:prSet presAssocID="{A66CC8F5-0DAF-4108-8371-3FD4B9CBD344}" presName="connectorText" presStyleLbl="sibTrans2D1" presStyleIdx="3" presStyleCnt="11"/>
      <dgm:spPr/>
    </dgm:pt>
    <dgm:pt modelId="{93F55C57-3AC8-4F48-A5D0-93677666860E}" type="pres">
      <dgm:prSet presAssocID="{39E94365-5C6F-45B7-BFFE-9BAB4F0F6DCD}" presName="node" presStyleLbl="node1" presStyleIdx="4" presStyleCnt="12">
        <dgm:presLayoutVars>
          <dgm:bulletEnabled val="1"/>
        </dgm:presLayoutVars>
      </dgm:prSet>
      <dgm:spPr/>
    </dgm:pt>
    <dgm:pt modelId="{D53D75A9-3476-4099-A4A3-5395FED6BBE0}" type="pres">
      <dgm:prSet presAssocID="{5268994B-7A20-4B5D-B550-CEF58EBB8324}" presName="sibTrans" presStyleLbl="sibTrans2D1" presStyleIdx="4" presStyleCnt="11"/>
      <dgm:spPr/>
    </dgm:pt>
    <dgm:pt modelId="{2647E39F-F5BF-4846-B811-DA9FDD114B02}" type="pres">
      <dgm:prSet presAssocID="{5268994B-7A20-4B5D-B550-CEF58EBB8324}" presName="connectorText" presStyleLbl="sibTrans2D1" presStyleIdx="4" presStyleCnt="11"/>
      <dgm:spPr/>
    </dgm:pt>
    <dgm:pt modelId="{85D26340-F087-40BE-828B-136FE2EB9B25}" type="pres">
      <dgm:prSet presAssocID="{C68C3FD9-F974-4BA8-9CC8-921DC6472567}" presName="node" presStyleLbl="node1" presStyleIdx="5" presStyleCnt="12">
        <dgm:presLayoutVars>
          <dgm:bulletEnabled val="1"/>
        </dgm:presLayoutVars>
      </dgm:prSet>
      <dgm:spPr/>
    </dgm:pt>
    <dgm:pt modelId="{05DAC9CE-121F-4795-B5FE-797078B5C247}" type="pres">
      <dgm:prSet presAssocID="{C117871E-1003-4180-A587-357433FE8CA4}" presName="sibTrans" presStyleLbl="sibTrans2D1" presStyleIdx="5" presStyleCnt="11"/>
      <dgm:spPr/>
    </dgm:pt>
    <dgm:pt modelId="{F64237FC-D123-41EF-AE75-2CE8B59C6CEC}" type="pres">
      <dgm:prSet presAssocID="{C117871E-1003-4180-A587-357433FE8CA4}" presName="connectorText" presStyleLbl="sibTrans2D1" presStyleIdx="5" presStyleCnt="11"/>
      <dgm:spPr/>
    </dgm:pt>
    <dgm:pt modelId="{D2AD7542-6B7D-4439-8063-A1CAC7B5A14B}" type="pres">
      <dgm:prSet presAssocID="{19A84318-A774-4036-B4B2-A467929913C5}" presName="node" presStyleLbl="node1" presStyleIdx="6" presStyleCnt="12">
        <dgm:presLayoutVars>
          <dgm:bulletEnabled val="1"/>
        </dgm:presLayoutVars>
      </dgm:prSet>
      <dgm:spPr/>
    </dgm:pt>
    <dgm:pt modelId="{00C45092-F111-41C1-BA7F-663D24B6F0C8}" type="pres">
      <dgm:prSet presAssocID="{9C575D93-43F4-42B4-9625-9C98930258FF}" presName="sibTrans" presStyleLbl="sibTrans2D1" presStyleIdx="6" presStyleCnt="11"/>
      <dgm:spPr/>
    </dgm:pt>
    <dgm:pt modelId="{CE5FB2D4-3FED-4414-B290-F1CDE8FF4434}" type="pres">
      <dgm:prSet presAssocID="{9C575D93-43F4-42B4-9625-9C98930258FF}" presName="connectorText" presStyleLbl="sibTrans2D1" presStyleIdx="6" presStyleCnt="11"/>
      <dgm:spPr/>
    </dgm:pt>
    <dgm:pt modelId="{700F3752-E644-4EC4-9609-2142AD0C3D13}" type="pres">
      <dgm:prSet presAssocID="{E6B558BC-281B-4BED-B3ED-400F0C497DFD}" presName="node" presStyleLbl="node1" presStyleIdx="7" presStyleCnt="12">
        <dgm:presLayoutVars>
          <dgm:bulletEnabled val="1"/>
        </dgm:presLayoutVars>
      </dgm:prSet>
      <dgm:spPr/>
    </dgm:pt>
    <dgm:pt modelId="{3941249E-EADC-4994-ADE1-10701B3255BB}" type="pres">
      <dgm:prSet presAssocID="{0B216F84-F176-4D3E-87AA-502956025076}" presName="sibTrans" presStyleLbl="sibTrans2D1" presStyleIdx="7" presStyleCnt="11"/>
      <dgm:spPr/>
    </dgm:pt>
    <dgm:pt modelId="{B4A2EB17-67E4-4E55-9052-030D31B1A058}" type="pres">
      <dgm:prSet presAssocID="{0B216F84-F176-4D3E-87AA-502956025076}" presName="connectorText" presStyleLbl="sibTrans2D1" presStyleIdx="7" presStyleCnt="11"/>
      <dgm:spPr/>
    </dgm:pt>
    <dgm:pt modelId="{C4BC43D6-5429-47DD-97D9-9BEF1775547C}" type="pres">
      <dgm:prSet presAssocID="{858D38DE-7C2F-4CEA-B2C1-E94E7C093810}" presName="node" presStyleLbl="node1" presStyleIdx="8" presStyleCnt="12">
        <dgm:presLayoutVars>
          <dgm:bulletEnabled val="1"/>
        </dgm:presLayoutVars>
      </dgm:prSet>
      <dgm:spPr/>
    </dgm:pt>
    <dgm:pt modelId="{8F2539F1-4DA5-4637-A0C8-1A4BEB84BE40}" type="pres">
      <dgm:prSet presAssocID="{AD1DA796-9B8B-49C3-A3F9-EA9680194DE0}" presName="sibTrans" presStyleLbl="sibTrans2D1" presStyleIdx="8" presStyleCnt="11"/>
      <dgm:spPr/>
    </dgm:pt>
    <dgm:pt modelId="{D49BB947-BEB0-4B3F-ABAB-902178E6816B}" type="pres">
      <dgm:prSet presAssocID="{AD1DA796-9B8B-49C3-A3F9-EA9680194DE0}" presName="connectorText" presStyleLbl="sibTrans2D1" presStyleIdx="8" presStyleCnt="11"/>
      <dgm:spPr/>
    </dgm:pt>
    <dgm:pt modelId="{1B2EB277-FDA2-4A1D-BD80-2356A31344B5}" type="pres">
      <dgm:prSet presAssocID="{BE2A14D2-BF49-45C7-B9B8-6222D794DC74}" presName="node" presStyleLbl="node1" presStyleIdx="9" presStyleCnt="12">
        <dgm:presLayoutVars>
          <dgm:bulletEnabled val="1"/>
        </dgm:presLayoutVars>
      </dgm:prSet>
      <dgm:spPr/>
    </dgm:pt>
    <dgm:pt modelId="{C3B845D0-0C89-4717-875B-89B816E3F390}" type="pres">
      <dgm:prSet presAssocID="{F3639EC2-8EDA-42C4-9ADD-E4FABC946519}" presName="sibTrans" presStyleLbl="sibTrans2D1" presStyleIdx="9" presStyleCnt="11"/>
      <dgm:spPr/>
    </dgm:pt>
    <dgm:pt modelId="{CCE5D3C2-DF31-4479-B5EF-7FF5A3C9E354}" type="pres">
      <dgm:prSet presAssocID="{F3639EC2-8EDA-42C4-9ADD-E4FABC946519}" presName="connectorText" presStyleLbl="sibTrans2D1" presStyleIdx="9" presStyleCnt="11"/>
      <dgm:spPr/>
    </dgm:pt>
    <dgm:pt modelId="{5D001328-0C9D-4320-9835-5A014A74CBFA}" type="pres">
      <dgm:prSet presAssocID="{A78D91C9-1146-40E9-B476-15BE6A84853B}" presName="node" presStyleLbl="node1" presStyleIdx="10" presStyleCnt="12">
        <dgm:presLayoutVars>
          <dgm:bulletEnabled val="1"/>
        </dgm:presLayoutVars>
      </dgm:prSet>
      <dgm:spPr/>
    </dgm:pt>
    <dgm:pt modelId="{1FD070D3-575D-4DB9-BD20-32EFC2D0A281}" type="pres">
      <dgm:prSet presAssocID="{5ACB59BE-584C-4B9E-802A-76E071A1CF63}" presName="sibTrans" presStyleLbl="sibTrans2D1" presStyleIdx="10" presStyleCnt="11"/>
      <dgm:spPr/>
    </dgm:pt>
    <dgm:pt modelId="{1891B6A8-A9A4-40B5-8ABF-07EA38242C78}" type="pres">
      <dgm:prSet presAssocID="{5ACB59BE-584C-4B9E-802A-76E071A1CF63}" presName="connectorText" presStyleLbl="sibTrans2D1" presStyleIdx="10" presStyleCnt="11"/>
      <dgm:spPr/>
    </dgm:pt>
    <dgm:pt modelId="{AC4937D0-24F7-4762-AD64-5DE0885845F5}" type="pres">
      <dgm:prSet presAssocID="{34CB2CE0-B0CC-4C89-AFE5-1BF3104CD653}" presName="node" presStyleLbl="node1" presStyleIdx="11" presStyleCnt="12">
        <dgm:presLayoutVars>
          <dgm:bulletEnabled val="1"/>
        </dgm:presLayoutVars>
      </dgm:prSet>
      <dgm:spPr/>
    </dgm:pt>
  </dgm:ptLst>
  <dgm:cxnLst>
    <dgm:cxn modelId="{FB91A702-EAA5-4D08-BDC2-2CD26F3BF6A0}" srcId="{3DCF03D0-ABDF-4AD6-9CEC-D0DA80E2F6C0}" destId="{39E94365-5C6F-45B7-BFFE-9BAB4F0F6DCD}" srcOrd="4" destOrd="0" parTransId="{0967F715-D5AE-4517-B867-FEFB6C067E37}" sibTransId="{5268994B-7A20-4B5D-B550-CEF58EBB8324}"/>
    <dgm:cxn modelId="{EF10110D-9596-4C7C-A1D0-C5A7DCD9EE9B}" type="presOf" srcId="{BE2A14D2-BF49-45C7-B9B8-6222D794DC74}" destId="{1B2EB277-FDA2-4A1D-BD80-2356A31344B5}" srcOrd="0" destOrd="0" presId="urn:microsoft.com/office/officeart/2005/8/layout/process5"/>
    <dgm:cxn modelId="{433A0C0F-CBEE-49F2-B38C-3C81FD91EE56}" type="presOf" srcId="{B9F0BC30-39DC-46E6-90F1-3125E57F2144}" destId="{D1CBF834-020F-4D5E-BF1E-902E4714EBCB}" srcOrd="0" destOrd="0" presId="urn:microsoft.com/office/officeart/2005/8/layout/process5"/>
    <dgm:cxn modelId="{7D9DE418-A83F-4150-AD3C-2027B3860D6D}" srcId="{3DCF03D0-ABDF-4AD6-9CEC-D0DA80E2F6C0}" destId="{53E578DB-3BAE-4BA0-8229-4EE8D14D57DC}" srcOrd="3" destOrd="0" parTransId="{E8F25AA5-04B8-44E1-A0AD-7FA00FF43510}" sibTransId="{A66CC8F5-0DAF-4108-8371-3FD4B9CBD344}"/>
    <dgm:cxn modelId="{F169181C-FB3B-4E5A-AC2D-5962AB2E7740}" type="presOf" srcId="{5268994B-7A20-4B5D-B550-CEF58EBB8324}" destId="{2647E39F-F5BF-4846-B811-DA9FDD114B02}" srcOrd="1" destOrd="0" presId="urn:microsoft.com/office/officeart/2005/8/layout/process5"/>
    <dgm:cxn modelId="{8A361F21-162A-4A7B-9B3E-81AE530FD7B5}" type="presOf" srcId="{0B216F84-F176-4D3E-87AA-502956025076}" destId="{B4A2EB17-67E4-4E55-9052-030D31B1A058}" srcOrd="1" destOrd="0" presId="urn:microsoft.com/office/officeart/2005/8/layout/process5"/>
    <dgm:cxn modelId="{92239724-0ABF-419B-809F-EB7E25041384}" type="presOf" srcId="{A78D91C9-1146-40E9-B476-15BE6A84853B}" destId="{5D001328-0C9D-4320-9835-5A014A74CBFA}" srcOrd="0" destOrd="0" presId="urn:microsoft.com/office/officeart/2005/8/layout/process5"/>
    <dgm:cxn modelId="{195BDA2B-9F0F-4C26-841C-45E4BF845039}" type="presOf" srcId="{C68C3FD9-F974-4BA8-9CC8-921DC6472567}" destId="{85D26340-F087-40BE-828B-136FE2EB9B25}" srcOrd="0" destOrd="0" presId="urn:microsoft.com/office/officeart/2005/8/layout/process5"/>
    <dgm:cxn modelId="{498CA631-2CE9-4E13-8B2D-3D130C488A79}" type="presOf" srcId="{A66CC8F5-0DAF-4108-8371-3FD4B9CBD344}" destId="{3B36B31D-9248-4871-AC69-083DB709C9B9}" srcOrd="1" destOrd="0" presId="urn:microsoft.com/office/officeart/2005/8/layout/process5"/>
    <dgm:cxn modelId="{8ACE4739-A4F0-4C5E-8FBF-86BF54919D14}" type="presOf" srcId="{858D38DE-7C2F-4CEA-B2C1-E94E7C093810}" destId="{C4BC43D6-5429-47DD-97D9-9BEF1775547C}" srcOrd="0" destOrd="0" presId="urn:microsoft.com/office/officeart/2005/8/layout/process5"/>
    <dgm:cxn modelId="{AF6BAB3A-175D-401F-979D-9465FAC3EDCF}" type="presOf" srcId="{AD1DA796-9B8B-49C3-A3F9-EA9680194DE0}" destId="{D49BB947-BEB0-4B3F-ABAB-902178E6816B}" srcOrd="1" destOrd="0" presId="urn:microsoft.com/office/officeart/2005/8/layout/process5"/>
    <dgm:cxn modelId="{85EB7B46-C4C3-43DC-A4B5-269C4C1E6B79}" type="presOf" srcId="{DE52F999-CB34-4225-B20D-C810B4951636}" destId="{6BBFEFC7-D06E-4E89-A219-15876F64586D}" srcOrd="0" destOrd="0" presId="urn:microsoft.com/office/officeart/2005/8/layout/process5"/>
    <dgm:cxn modelId="{47289149-BBDF-44EC-A633-A3995D25A236}" srcId="{3DCF03D0-ABDF-4AD6-9CEC-D0DA80E2F6C0}" destId="{34CB2CE0-B0CC-4C89-AFE5-1BF3104CD653}" srcOrd="11" destOrd="0" parTransId="{27370038-2AC2-4E43-970B-7199EB1571F5}" sibTransId="{60BFC7AC-FC27-48A6-B39F-8E8549052903}"/>
    <dgm:cxn modelId="{46644556-A28A-4649-B0B4-F9D56373188A}" type="presOf" srcId="{3DCF03D0-ABDF-4AD6-9CEC-D0DA80E2F6C0}" destId="{92184283-2114-42E3-B07C-EA8F5A76EC56}" srcOrd="0" destOrd="0" presId="urn:microsoft.com/office/officeart/2005/8/layout/process5"/>
    <dgm:cxn modelId="{C376707A-25C0-4F6C-BC84-D1AC89DA1D61}" type="presOf" srcId="{F3639EC2-8EDA-42C4-9ADD-E4FABC946519}" destId="{C3B845D0-0C89-4717-875B-89B816E3F390}" srcOrd="0" destOrd="0" presId="urn:microsoft.com/office/officeart/2005/8/layout/process5"/>
    <dgm:cxn modelId="{1B2B915A-D92D-4E4E-887A-A049D906A8F3}" srcId="{3DCF03D0-ABDF-4AD6-9CEC-D0DA80E2F6C0}" destId="{B9F0BC30-39DC-46E6-90F1-3125E57F2144}" srcOrd="2" destOrd="0" parTransId="{40FA659A-E545-4B89-9F45-32B950CB6E1A}" sibTransId="{DE52F999-CB34-4225-B20D-C810B4951636}"/>
    <dgm:cxn modelId="{1A0FA481-2272-4FD1-A410-38071E78A1C1}" type="presOf" srcId="{19A84318-A774-4036-B4B2-A467929913C5}" destId="{D2AD7542-6B7D-4439-8063-A1CAC7B5A14B}" srcOrd="0" destOrd="0" presId="urn:microsoft.com/office/officeart/2005/8/layout/process5"/>
    <dgm:cxn modelId="{5E93AB84-C1C1-471F-AF5C-57426ABF9075}" type="presOf" srcId="{5268994B-7A20-4B5D-B550-CEF58EBB8324}" destId="{D53D75A9-3476-4099-A4A3-5395FED6BBE0}" srcOrd="0" destOrd="0" presId="urn:microsoft.com/office/officeart/2005/8/layout/process5"/>
    <dgm:cxn modelId="{2F832997-C4A6-40B2-AF24-111C9BEECE15}" type="presOf" srcId="{0E67D8DE-D087-4717-B7AD-7D7463F690E7}" destId="{EBEEDB5B-52F0-48AB-827E-5E759E6E496E}" srcOrd="0" destOrd="0" presId="urn:microsoft.com/office/officeart/2005/8/layout/process5"/>
    <dgm:cxn modelId="{55475F9A-B2D4-4B8F-AC9B-6D1799827424}" type="presOf" srcId="{0E67D8DE-D087-4717-B7AD-7D7463F690E7}" destId="{CF2792BF-91BE-4E59-A1C5-7351EF901214}" srcOrd="1" destOrd="0" presId="urn:microsoft.com/office/officeart/2005/8/layout/process5"/>
    <dgm:cxn modelId="{11CE799B-ABE1-4594-A5BD-B0833F22DA6B}" type="presOf" srcId="{DE52F999-CB34-4225-B20D-C810B4951636}" destId="{2F42CEF7-EA9B-42AA-95CE-3E41B7EBF480}" srcOrd="1" destOrd="0" presId="urn:microsoft.com/office/officeart/2005/8/layout/process5"/>
    <dgm:cxn modelId="{452E819C-134A-4199-BC54-40815D189248}" type="presOf" srcId="{9C575D93-43F4-42B4-9625-9C98930258FF}" destId="{CE5FB2D4-3FED-4414-B290-F1CDE8FF4434}" srcOrd="1" destOrd="0" presId="urn:microsoft.com/office/officeart/2005/8/layout/process5"/>
    <dgm:cxn modelId="{78E4C99C-1ACC-41AF-A58C-91C745A97547}" type="presOf" srcId="{5ACB59BE-584C-4B9E-802A-76E071A1CF63}" destId="{1FD070D3-575D-4DB9-BD20-32EFC2D0A281}" srcOrd="0" destOrd="0" presId="urn:microsoft.com/office/officeart/2005/8/layout/process5"/>
    <dgm:cxn modelId="{9D9F3F9E-2056-4AF5-8BC9-C92E45E59E82}" type="presOf" srcId="{C117871E-1003-4180-A587-357433FE8CA4}" destId="{F64237FC-D123-41EF-AE75-2CE8B59C6CEC}" srcOrd="1" destOrd="0" presId="urn:microsoft.com/office/officeart/2005/8/layout/process5"/>
    <dgm:cxn modelId="{4700EFA1-A9DA-4A6F-9AEF-06D26EF93BC3}" type="presOf" srcId="{35D3AC8F-1D60-4674-9366-A236A22C0F58}" destId="{A8B6418C-1C41-4AE8-BD15-EFBCDCBB44E7}" srcOrd="0" destOrd="0" presId="urn:microsoft.com/office/officeart/2005/8/layout/process5"/>
    <dgm:cxn modelId="{94A4CFA5-46D3-4E40-8747-E519EE078F6C}" type="presOf" srcId="{9C575D93-43F4-42B4-9625-9C98930258FF}" destId="{00C45092-F111-41C1-BA7F-663D24B6F0C8}" srcOrd="0" destOrd="0" presId="urn:microsoft.com/office/officeart/2005/8/layout/process5"/>
    <dgm:cxn modelId="{BC838EA6-E84F-4E5F-88BC-5DEDB4C4BD40}" srcId="{3DCF03D0-ABDF-4AD6-9CEC-D0DA80E2F6C0}" destId="{858D38DE-7C2F-4CEA-B2C1-E94E7C093810}" srcOrd="8" destOrd="0" parTransId="{8E88F9C7-DB8A-47A5-891A-9812223B9F6B}" sibTransId="{AD1DA796-9B8B-49C3-A3F9-EA9680194DE0}"/>
    <dgm:cxn modelId="{09011DAE-DB2A-425B-9AB8-70C1CC0C7E8F}" srcId="{3DCF03D0-ABDF-4AD6-9CEC-D0DA80E2F6C0}" destId="{35D3AC8F-1D60-4674-9366-A236A22C0F58}" srcOrd="0" destOrd="0" parTransId="{A24BBD22-FCCB-4060-A293-E5717D486ED0}" sibTransId="{3C51B233-7520-45AC-98B3-BC23A87AED21}"/>
    <dgm:cxn modelId="{012F21B0-C0E4-4F44-95B0-8FCCCD62ECE6}" type="presOf" srcId="{5ACB59BE-584C-4B9E-802A-76E071A1CF63}" destId="{1891B6A8-A9A4-40B5-8ABF-07EA38242C78}" srcOrd="1" destOrd="0" presId="urn:microsoft.com/office/officeart/2005/8/layout/process5"/>
    <dgm:cxn modelId="{7BE532B2-BD14-41A9-BD39-FBB0CE8C8AE3}" type="presOf" srcId="{39E94365-5C6F-45B7-BFFE-9BAB4F0F6DCD}" destId="{93F55C57-3AC8-4F48-A5D0-93677666860E}" srcOrd="0" destOrd="0" presId="urn:microsoft.com/office/officeart/2005/8/layout/process5"/>
    <dgm:cxn modelId="{215106B9-F23F-4026-8704-7D3DAFDB7511}" type="presOf" srcId="{34CB2CE0-B0CC-4C89-AFE5-1BF3104CD653}" destId="{AC4937D0-24F7-4762-AD64-5DE0885845F5}" srcOrd="0" destOrd="0" presId="urn:microsoft.com/office/officeart/2005/8/layout/process5"/>
    <dgm:cxn modelId="{441E7EBC-E0F7-4D39-B6E9-3318C6B23C12}" type="presOf" srcId="{E6B558BC-281B-4BED-B3ED-400F0C497DFD}" destId="{700F3752-E644-4EC4-9609-2142AD0C3D13}" srcOrd="0" destOrd="0" presId="urn:microsoft.com/office/officeart/2005/8/layout/process5"/>
    <dgm:cxn modelId="{D89995BF-C3E6-48CD-9104-1AFEE489955B}" type="presOf" srcId="{F3639EC2-8EDA-42C4-9ADD-E4FABC946519}" destId="{CCE5D3C2-DF31-4479-B5EF-7FF5A3C9E354}" srcOrd="1" destOrd="0" presId="urn:microsoft.com/office/officeart/2005/8/layout/process5"/>
    <dgm:cxn modelId="{CE95BCC0-BB1D-4A19-A0B7-AF818E2BFFB0}" type="presOf" srcId="{8F7CA4AF-2E85-4712-9258-244F4D1B88AC}" destId="{AC254022-C2D7-4CBB-8040-E2E028A9D456}" srcOrd="0" destOrd="0" presId="urn:microsoft.com/office/officeart/2005/8/layout/process5"/>
    <dgm:cxn modelId="{D4D752C1-650F-458D-895F-6472996EF69E}" type="presOf" srcId="{AD1DA796-9B8B-49C3-A3F9-EA9680194DE0}" destId="{8F2539F1-4DA5-4637-A0C8-1A4BEB84BE40}" srcOrd="0" destOrd="0" presId="urn:microsoft.com/office/officeart/2005/8/layout/process5"/>
    <dgm:cxn modelId="{B725A6C4-8308-4956-B253-121263255746}" srcId="{3DCF03D0-ABDF-4AD6-9CEC-D0DA80E2F6C0}" destId="{C68C3FD9-F974-4BA8-9CC8-921DC6472567}" srcOrd="5" destOrd="0" parTransId="{2E9D5124-3E32-49AE-A9C7-0CC47C05501E}" sibTransId="{C117871E-1003-4180-A587-357433FE8CA4}"/>
    <dgm:cxn modelId="{865F39CE-AAE3-468C-913A-B7D1B352CB5F}" srcId="{3DCF03D0-ABDF-4AD6-9CEC-D0DA80E2F6C0}" destId="{E6B558BC-281B-4BED-B3ED-400F0C497DFD}" srcOrd="7" destOrd="0" parTransId="{EE657A5A-0F40-415E-A071-F01158054D60}" sibTransId="{0B216F84-F176-4D3E-87AA-502956025076}"/>
    <dgm:cxn modelId="{F2E53CD0-C440-4A85-9116-8CB2298D8316}" srcId="{3DCF03D0-ABDF-4AD6-9CEC-D0DA80E2F6C0}" destId="{8F7CA4AF-2E85-4712-9258-244F4D1B88AC}" srcOrd="1" destOrd="0" parTransId="{3FEE11DA-8165-4FAD-869F-BE10524AB797}" sibTransId="{0E67D8DE-D087-4717-B7AD-7D7463F690E7}"/>
    <dgm:cxn modelId="{EB1F1ADA-E80F-40AA-9FEA-0A9F24EE4B2B}" srcId="{3DCF03D0-ABDF-4AD6-9CEC-D0DA80E2F6C0}" destId="{BE2A14D2-BF49-45C7-B9B8-6222D794DC74}" srcOrd="9" destOrd="0" parTransId="{00759145-35E0-4397-A39B-A2D240B2A461}" sibTransId="{F3639EC2-8EDA-42C4-9ADD-E4FABC946519}"/>
    <dgm:cxn modelId="{940096DE-5E72-41AC-8F42-E44DE12ECBD5}" type="presOf" srcId="{C117871E-1003-4180-A587-357433FE8CA4}" destId="{05DAC9CE-121F-4795-B5FE-797078B5C247}" srcOrd="0" destOrd="0" presId="urn:microsoft.com/office/officeart/2005/8/layout/process5"/>
    <dgm:cxn modelId="{D500A2E0-A32B-466F-A354-254B71071F7D}" srcId="{3DCF03D0-ABDF-4AD6-9CEC-D0DA80E2F6C0}" destId="{19A84318-A774-4036-B4B2-A467929913C5}" srcOrd="6" destOrd="0" parTransId="{806AC1E3-B3E6-4092-A5D4-01E5BBEAEB39}" sibTransId="{9C575D93-43F4-42B4-9625-9C98930258FF}"/>
    <dgm:cxn modelId="{1B794EE1-926C-4AEC-AF20-92CEEE0EDF6C}" type="presOf" srcId="{53E578DB-3BAE-4BA0-8229-4EE8D14D57DC}" destId="{18ADB897-7B74-4145-A583-8F399C1485C0}" srcOrd="0" destOrd="0" presId="urn:microsoft.com/office/officeart/2005/8/layout/process5"/>
    <dgm:cxn modelId="{CD6D70E6-4084-4C0A-B68B-424CE5A371E6}" type="presOf" srcId="{A66CC8F5-0DAF-4108-8371-3FD4B9CBD344}" destId="{8C5792F2-920C-48A5-A654-2399747B3EEB}" srcOrd="0" destOrd="0" presId="urn:microsoft.com/office/officeart/2005/8/layout/process5"/>
    <dgm:cxn modelId="{25D0D5ED-BCF1-494F-A17E-805B73E07E35}" type="presOf" srcId="{0B216F84-F176-4D3E-87AA-502956025076}" destId="{3941249E-EADC-4994-ADE1-10701B3255BB}" srcOrd="0" destOrd="0" presId="urn:microsoft.com/office/officeart/2005/8/layout/process5"/>
    <dgm:cxn modelId="{15C81CF6-E4D3-4A74-9462-1789122213E0}" type="presOf" srcId="{3C51B233-7520-45AC-98B3-BC23A87AED21}" destId="{84E7E41C-A30B-453B-BB35-A2284935E514}" srcOrd="1" destOrd="0" presId="urn:microsoft.com/office/officeart/2005/8/layout/process5"/>
    <dgm:cxn modelId="{98B49DF9-6E59-4D5F-AB7E-176D292D018B}" type="presOf" srcId="{3C51B233-7520-45AC-98B3-BC23A87AED21}" destId="{082ACD57-24B5-47EE-B8FA-FC445A3D76B8}" srcOrd="0" destOrd="0" presId="urn:microsoft.com/office/officeart/2005/8/layout/process5"/>
    <dgm:cxn modelId="{B7B90DFC-F8B4-4FE1-AAC3-14F6AEE8B5E9}" srcId="{3DCF03D0-ABDF-4AD6-9CEC-D0DA80E2F6C0}" destId="{A78D91C9-1146-40E9-B476-15BE6A84853B}" srcOrd="10" destOrd="0" parTransId="{4C6B9822-E867-4BE2-953C-79AE28731F5B}" sibTransId="{5ACB59BE-584C-4B9E-802A-76E071A1CF63}"/>
    <dgm:cxn modelId="{F8CE61F6-727C-4CE9-8288-C212982CBD73}" type="presParOf" srcId="{92184283-2114-42E3-B07C-EA8F5A76EC56}" destId="{A8B6418C-1C41-4AE8-BD15-EFBCDCBB44E7}" srcOrd="0" destOrd="0" presId="urn:microsoft.com/office/officeart/2005/8/layout/process5"/>
    <dgm:cxn modelId="{8504B912-344E-43DC-B855-A8648AF2B7EF}" type="presParOf" srcId="{92184283-2114-42E3-B07C-EA8F5A76EC56}" destId="{082ACD57-24B5-47EE-B8FA-FC445A3D76B8}" srcOrd="1" destOrd="0" presId="urn:microsoft.com/office/officeart/2005/8/layout/process5"/>
    <dgm:cxn modelId="{1F3536C4-77CF-46C0-9666-594B292383D3}" type="presParOf" srcId="{082ACD57-24B5-47EE-B8FA-FC445A3D76B8}" destId="{84E7E41C-A30B-453B-BB35-A2284935E514}" srcOrd="0" destOrd="0" presId="urn:microsoft.com/office/officeart/2005/8/layout/process5"/>
    <dgm:cxn modelId="{54A04819-68AC-4523-9F70-9250A2C1A7EB}" type="presParOf" srcId="{92184283-2114-42E3-B07C-EA8F5A76EC56}" destId="{AC254022-C2D7-4CBB-8040-E2E028A9D456}" srcOrd="2" destOrd="0" presId="urn:microsoft.com/office/officeart/2005/8/layout/process5"/>
    <dgm:cxn modelId="{3D720E18-3CDD-4CAA-8056-7B62CC50029B}" type="presParOf" srcId="{92184283-2114-42E3-B07C-EA8F5A76EC56}" destId="{EBEEDB5B-52F0-48AB-827E-5E759E6E496E}" srcOrd="3" destOrd="0" presId="urn:microsoft.com/office/officeart/2005/8/layout/process5"/>
    <dgm:cxn modelId="{B14A5807-2150-467D-B26B-3B3660F91126}" type="presParOf" srcId="{EBEEDB5B-52F0-48AB-827E-5E759E6E496E}" destId="{CF2792BF-91BE-4E59-A1C5-7351EF901214}" srcOrd="0" destOrd="0" presId="urn:microsoft.com/office/officeart/2005/8/layout/process5"/>
    <dgm:cxn modelId="{4C757170-8242-4EFA-87B0-FBA06584987C}" type="presParOf" srcId="{92184283-2114-42E3-B07C-EA8F5A76EC56}" destId="{D1CBF834-020F-4D5E-BF1E-902E4714EBCB}" srcOrd="4" destOrd="0" presId="urn:microsoft.com/office/officeart/2005/8/layout/process5"/>
    <dgm:cxn modelId="{233E3B9B-40D8-41E1-B915-57447E8918B3}" type="presParOf" srcId="{92184283-2114-42E3-B07C-EA8F5A76EC56}" destId="{6BBFEFC7-D06E-4E89-A219-15876F64586D}" srcOrd="5" destOrd="0" presId="urn:microsoft.com/office/officeart/2005/8/layout/process5"/>
    <dgm:cxn modelId="{92CC4788-54D9-4863-AA47-1ECEDF520A35}" type="presParOf" srcId="{6BBFEFC7-D06E-4E89-A219-15876F64586D}" destId="{2F42CEF7-EA9B-42AA-95CE-3E41B7EBF480}" srcOrd="0" destOrd="0" presId="urn:microsoft.com/office/officeart/2005/8/layout/process5"/>
    <dgm:cxn modelId="{7AEA4B44-EC6E-4540-B75B-568E3510FD7A}" type="presParOf" srcId="{92184283-2114-42E3-B07C-EA8F5A76EC56}" destId="{18ADB897-7B74-4145-A583-8F399C1485C0}" srcOrd="6" destOrd="0" presId="urn:microsoft.com/office/officeart/2005/8/layout/process5"/>
    <dgm:cxn modelId="{093F1D38-F110-4529-9BF1-161BCE5505D9}" type="presParOf" srcId="{92184283-2114-42E3-B07C-EA8F5A76EC56}" destId="{8C5792F2-920C-48A5-A654-2399747B3EEB}" srcOrd="7" destOrd="0" presId="urn:microsoft.com/office/officeart/2005/8/layout/process5"/>
    <dgm:cxn modelId="{351380A1-007A-4A5B-A7FA-6A8526E46567}" type="presParOf" srcId="{8C5792F2-920C-48A5-A654-2399747B3EEB}" destId="{3B36B31D-9248-4871-AC69-083DB709C9B9}" srcOrd="0" destOrd="0" presId="urn:microsoft.com/office/officeart/2005/8/layout/process5"/>
    <dgm:cxn modelId="{50226C02-3761-4320-9933-B93E155A0B12}" type="presParOf" srcId="{92184283-2114-42E3-B07C-EA8F5A76EC56}" destId="{93F55C57-3AC8-4F48-A5D0-93677666860E}" srcOrd="8" destOrd="0" presId="urn:microsoft.com/office/officeart/2005/8/layout/process5"/>
    <dgm:cxn modelId="{426255D0-9206-416B-B383-38E26C46DE59}" type="presParOf" srcId="{92184283-2114-42E3-B07C-EA8F5A76EC56}" destId="{D53D75A9-3476-4099-A4A3-5395FED6BBE0}" srcOrd="9" destOrd="0" presId="urn:microsoft.com/office/officeart/2005/8/layout/process5"/>
    <dgm:cxn modelId="{2A36E12D-6FE6-43B0-AD72-4447D5BC69C8}" type="presParOf" srcId="{D53D75A9-3476-4099-A4A3-5395FED6BBE0}" destId="{2647E39F-F5BF-4846-B811-DA9FDD114B02}" srcOrd="0" destOrd="0" presId="urn:microsoft.com/office/officeart/2005/8/layout/process5"/>
    <dgm:cxn modelId="{46202069-F1FE-47B6-8C10-D14DDB49717F}" type="presParOf" srcId="{92184283-2114-42E3-B07C-EA8F5A76EC56}" destId="{85D26340-F087-40BE-828B-136FE2EB9B25}" srcOrd="10" destOrd="0" presId="urn:microsoft.com/office/officeart/2005/8/layout/process5"/>
    <dgm:cxn modelId="{F6276C7D-E0F1-41C8-B92D-6087273ECC14}" type="presParOf" srcId="{92184283-2114-42E3-B07C-EA8F5A76EC56}" destId="{05DAC9CE-121F-4795-B5FE-797078B5C247}" srcOrd="11" destOrd="0" presId="urn:microsoft.com/office/officeart/2005/8/layout/process5"/>
    <dgm:cxn modelId="{C6AB5203-4C83-4538-8BCB-5941DEF3F105}" type="presParOf" srcId="{05DAC9CE-121F-4795-B5FE-797078B5C247}" destId="{F64237FC-D123-41EF-AE75-2CE8B59C6CEC}" srcOrd="0" destOrd="0" presId="urn:microsoft.com/office/officeart/2005/8/layout/process5"/>
    <dgm:cxn modelId="{A6254A0A-73E4-4B98-A50A-634D16E5CEC7}" type="presParOf" srcId="{92184283-2114-42E3-B07C-EA8F5A76EC56}" destId="{D2AD7542-6B7D-4439-8063-A1CAC7B5A14B}" srcOrd="12" destOrd="0" presId="urn:microsoft.com/office/officeart/2005/8/layout/process5"/>
    <dgm:cxn modelId="{FEF606C2-0F1C-4C95-8BC3-68BBA975F01F}" type="presParOf" srcId="{92184283-2114-42E3-B07C-EA8F5A76EC56}" destId="{00C45092-F111-41C1-BA7F-663D24B6F0C8}" srcOrd="13" destOrd="0" presId="urn:microsoft.com/office/officeart/2005/8/layout/process5"/>
    <dgm:cxn modelId="{C16774AD-86D1-423B-B07A-E6D53710A150}" type="presParOf" srcId="{00C45092-F111-41C1-BA7F-663D24B6F0C8}" destId="{CE5FB2D4-3FED-4414-B290-F1CDE8FF4434}" srcOrd="0" destOrd="0" presId="urn:microsoft.com/office/officeart/2005/8/layout/process5"/>
    <dgm:cxn modelId="{24D95559-4C16-4A6E-B415-38C96E443486}" type="presParOf" srcId="{92184283-2114-42E3-B07C-EA8F5A76EC56}" destId="{700F3752-E644-4EC4-9609-2142AD0C3D13}" srcOrd="14" destOrd="0" presId="urn:microsoft.com/office/officeart/2005/8/layout/process5"/>
    <dgm:cxn modelId="{B09B1207-1D3B-4C7D-A1B1-2BF0985358F8}" type="presParOf" srcId="{92184283-2114-42E3-B07C-EA8F5A76EC56}" destId="{3941249E-EADC-4994-ADE1-10701B3255BB}" srcOrd="15" destOrd="0" presId="urn:microsoft.com/office/officeart/2005/8/layout/process5"/>
    <dgm:cxn modelId="{C0A4BDF5-12A7-4493-8FD0-5E472745CA66}" type="presParOf" srcId="{3941249E-EADC-4994-ADE1-10701B3255BB}" destId="{B4A2EB17-67E4-4E55-9052-030D31B1A058}" srcOrd="0" destOrd="0" presId="urn:microsoft.com/office/officeart/2005/8/layout/process5"/>
    <dgm:cxn modelId="{041B7C16-7CFC-4374-AD78-AF80F383629F}" type="presParOf" srcId="{92184283-2114-42E3-B07C-EA8F5A76EC56}" destId="{C4BC43D6-5429-47DD-97D9-9BEF1775547C}" srcOrd="16" destOrd="0" presId="urn:microsoft.com/office/officeart/2005/8/layout/process5"/>
    <dgm:cxn modelId="{7AABDF6F-A05C-4839-A8C0-9953FC49BB41}" type="presParOf" srcId="{92184283-2114-42E3-B07C-EA8F5A76EC56}" destId="{8F2539F1-4DA5-4637-A0C8-1A4BEB84BE40}" srcOrd="17" destOrd="0" presId="urn:microsoft.com/office/officeart/2005/8/layout/process5"/>
    <dgm:cxn modelId="{3B639872-F09F-4BCE-B9BE-EEC5CEAEE455}" type="presParOf" srcId="{8F2539F1-4DA5-4637-A0C8-1A4BEB84BE40}" destId="{D49BB947-BEB0-4B3F-ABAB-902178E6816B}" srcOrd="0" destOrd="0" presId="urn:microsoft.com/office/officeart/2005/8/layout/process5"/>
    <dgm:cxn modelId="{629A4A6D-7020-4E27-B1A3-111853642301}" type="presParOf" srcId="{92184283-2114-42E3-B07C-EA8F5A76EC56}" destId="{1B2EB277-FDA2-4A1D-BD80-2356A31344B5}" srcOrd="18" destOrd="0" presId="urn:microsoft.com/office/officeart/2005/8/layout/process5"/>
    <dgm:cxn modelId="{DF453C31-49A3-4BBA-9124-8ECDD4993CF3}" type="presParOf" srcId="{92184283-2114-42E3-B07C-EA8F5A76EC56}" destId="{C3B845D0-0C89-4717-875B-89B816E3F390}" srcOrd="19" destOrd="0" presId="urn:microsoft.com/office/officeart/2005/8/layout/process5"/>
    <dgm:cxn modelId="{F957D5B1-A509-4836-827B-4B11C92531A8}" type="presParOf" srcId="{C3B845D0-0C89-4717-875B-89B816E3F390}" destId="{CCE5D3C2-DF31-4479-B5EF-7FF5A3C9E354}" srcOrd="0" destOrd="0" presId="urn:microsoft.com/office/officeart/2005/8/layout/process5"/>
    <dgm:cxn modelId="{4FEEBD24-19F7-4B1D-B476-0238A4922D45}" type="presParOf" srcId="{92184283-2114-42E3-B07C-EA8F5A76EC56}" destId="{5D001328-0C9D-4320-9835-5A014A74CBFA}" srcOrd="20" destOrd="0" presId="urn:microsoft.com/office/officeart/2005/8/layout/process5"/>
    <dgm:cxn modelId="{4236D23C-596A-4C77-B81E-DD673FB4444F}" type="presParOf" srcId="{92184283-2114-42E3-B07C-EA8F5A76EC56}" destId="{1FD070D3-575D-4DB9-BD20-32EFC2D0A281}" srcOrd="21" destOrd="0" presId="urn:microsoft.com/office/officeart/2005/8/layout/process5"/>
    <dgm:cxn modelId="{2C0D7F07-C74E-4BE3-8313-8D484BBA82A2}" type="presParOf" srcId="{1FD070D3-575D-4DB9-BD20-32EFC2D0A281}" destId="{1891B6A8-A9A4-40B5-8ABF-07EA38242C78}" srcOrd="0" destOrd="0" presId="urn:microsoft.com/office/officeart/2005/8/layout/process5"/>
    <dgm:cxn modelId="{CC154335-1163-4FC6-8112-E33F8310C8A8}" type="presParOf" srcId="{92184283-2114-42E3-B07C-EA8F5A76EC56}" destId="{AC4937D0-24F7-4762-AD64-5DE0885845F5}" srcOrd="22"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AA28D161-51C5-4FA7-892C-A520104080E9}"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ca-ES"/>
        </a:p>
      </dgm:t>
    </dgm:pt>
    <dgm:pt modelId="{340A0BEB-9FEC-406C-82E5-9AE73ED91970}">
      <dgm:prSet phldrT="[Texto]" custT="1"/>
      <dgm:spPr>
        <a:solidFill>
          <a:srgbClr val="FF5B5B"/>
        </a:solidFill>
      </dgm:spPr>
      <dgm:t>
        <a:bodyPr/>
        <a:lstStyle/>
        <a:p>
          <a:r>
            <a:rPr lang="ca-ES" sz="1700" dirty="0">
              <a:latin typeface="Calibri" panose="020F0502020204030204" pitchFamily="34" charset="0"/>
              <a:cs typeface="Calibri" panose="020F0502020204030204" pitchFamily="34" charset="0"/>
            </a:rPr>
            <a:t>Informació</a:t>
          </a:r>
        </a:p>
      </dgm:t>
    </dgm:pt>
    <dgm:pt modelId="{14839B87-588A-455B-844B-8750FE16FBBF}" type="parTrans" cxnId="{12C190A8-46AD-45E1-8F81-188E776A4934}">
      <dgm:prSet/>
      <dgm:spPr/>
      <dgm:t>
        <a:bodyPr/>
        <a:lstStyle/>
        <a:p>
          <a:endParaRPr lang="ca-ES"/>
        </a:p>
      </dgm:t>
    </dgm:pt>
    <dgm:pt modelId="{7A151B91-F551-4C9D-8946-75DE43B9350A}" type="sibTrans" cxnId="{12C190A8-46AD-45E1-8F81-188E776A4934}">
      <dgm:prSet/>
      <dgm:spPr>
        <a:solidFill>
          <a:schemeClr val="tx1"/>
        </a:solidFill>
      </dgm:spPr>
      <dgm:t>
        <a:bodyPr/>
        <a:lstStyle/>
        <a:p>
          <a:endParaRPr lang="ca-ES"/>
        </a:p>
      </dgm:t>
    </dgm:pt>
    <dgm:pt modelId="{B70A30C1-EE79-48B6-9CA8-74729CB79C2B}">
      <dgm:prSet phldrT="[Texto]" custT="1"/>
      <dgm:spPr>
        <a:ln>
          <a:solidFill>
            <a:srgbClr val="FF5B5B"/>
          </a:solidFill>
        </a:ln>
      </dgm:spPr>
      <dgm:t>
        <a:bodyPr/>
        <a:lstStyle/>
        <a:p>
          <a:r>
            <a:rPr lang="ca-ES" sz="1200" noProof="0" dirty="0">
              <a:latin typeface="Calibri" panose="020F0502020204030204" pitchFamily="34" charset="0"/>
            </a:rPr>
            <a:t>Sessió informativa</a:t>
          </a:r>
          <a:endParaRPr lang="ca-ES" sz="1200" dirty="0"/>
        </a:p>
      </dgm:t>
    </dgm:pt>
    <dgm:pt modelId="{03C5BA56-0FFD-4BE4-8EE2-AF18AE039FD9}" type="parTrans" cxnId="{E7B25965-9B48-425D-A183-83777AE41A52}">
      <dgm:prSet/>
      <dgm:spPr/>
      <dgm:t>
        <a:bodyPr/>
        <a:lstStyle/>
        <a:p>
          <a:endParaRPr lang="ca-ES"/>
        </a:p>
      </dgm:t>
    </dgm:pt>
    <dgm:pt modelId="{64A43CAB-9347-4C6E-BBC4-F56BBE62AECC}" type="sibTrans" cxnId="{E7B25965-9B48-425D-A183-83777AE41A52}">
      <dgm:prSet/>
      <dgm:spPr/>
      <dgm:t>
        <a:bodyPr/>
        <a:lstStyle/>
        <a:p>
          <a:endParaRPr lang="ca-ES"/>
        </a:p>
      </dgm:t>
    </dgm:pt>
    <dgm:pt modelId="{5B74C3E9-DA69-4B3E-8EBE-ED31060BC5C8}">
      <dgm:prSet phldrT="[Texto]" custT="1"/>
      <dgm:spPr>
        <a:solidFill>
          <a:srgbClr val="FF5B5B"/>
        </a:solidFill>
      </dgm:spPr>
      <dgm:t>
        <a:bodyPr/>
        <a:lstStyle/>
        <a:p>
          <a:r>
            <a:rPr lang="ca-ES" sz="1700" dirty="0">
              <a:latin typeface="Calibri" panose="020F0502020204030204" pitchFamily="34" charset="0"/>
              <a:cs typeface="Calibri" panose="020F0502020204030204" pitchFamily="34" charset="0"/>
            </a:rPr>
            <a:t>Sol·licitud</a:t>
          </a:r>
        </a:p>
      </dgm:t>
    </dgm:pt>
    <dgm:pt modelId="{7525B7FB-7458-4891-B1CD-9DAA9284DA9B}" type="parTrans" cxnId="{145DBFBE-A54C-4F46-833E-A62822F06E7C}">
      <dgm:prSet/>
      <dgm:spPr/>
      <dgm:t>
        <a:bodyPr/>
        <a:lstStyle/>
        <a:p>
          <a:endParaRPr lang="ca-ES"/>
        </a:p>
      </dgm:t>
    </dgm:pt>
    <dgm:pt modelId="{4E345419-B96C-47CC-A1F7-6E9B8D05858F}" type="sibTrans" cxnId="{145DBFBE-A54C-4F46-833E-A62822F06E7C}">
      <dgm:prSet/>
      <dgm:spPr>
        <a:solidFill>
          <a:schemeClr val="tx1"/>
        </a:solidFill>
      </dgm:spPr>
      <dgm:t>
        <a:bodyPr/>
        <a:lstStyle/>
        <a:p>
          <a:endParaRPr lang="ca-ES"/>
        </a:p>
      </dgm:t>
    </dgm:pt>
    <dgm:pt modelId="{58627AC2-DCA1-47DB-91AC-74986C7A41C2}">
      <dgm:prSet phldrT="[Texto]" custT="1"/>
      <dgm:spPr>
        <a:ln>
          <a:solidFill>
            <a:srgbClr val="FF5B5B"/>
          </a:solidFill>
        </a:ln>
      </dgm:spPr>
      <dgm:t>
        <a:bodyPr/>
        <a:lstStyle/>
        <a:p>
          <a:r>
            <a:rPr lang="ca-ES" sz="1200" dirty="0">
              <a:latin typeface="Calibri" panose="020F0502020204030204" pitchFamily="34" charset="0"/>
              <a:cs typeface="Calibri" panose="020F0502020204030204" pitchFamily="34" charset="0"/>
            </a:rPr>
            <a:t>E-Secretaria: fins a 7 universitats de destinació</a:t>
          </a:r>
          <a:endParaRPr lang="ca-ES" sz="1400" dirty="0"/>
        </a:p>
      </dgm:t>
    </dgm:pt>
    <dgm:pt modelId="{624EC134-6F71-42EE-B454-0B83FDCB9B6B}" type="parTrans" cxnId="{683DCCAB-72B6-4F89-915B-52CD92E45A38}">
      <dgm:prSet/>
      <dgm:spPr/>
      <dgm:t>
        <a:bodyPr/>
        <a:lstStyle/>
        <a:p>
          <a:endParaRPr lang="ca-ES"/>
        </a:p>
      </dgm:t>
    </dgm:pt>
    <dgm:pt modelId="{C68B38ED-44FA-4FB1-ACA1-F9D0FFF57D0C}" type="sibTrans" cxnId="{683DCCAB-72B6-4F89-915B-52CD92E45A38}">
      <dgm:prSet/>
      <dgm:spPr/>
      <dgm:t>
        <a:bodyPr/>
        <a:lstStyle/>
        <a:p>
          <a:endParaRPr lang="ca-ES"/>
        </a:p>
      </dgm:t>
    </dgm:pt>
    <dgm:pt modelId="{C38E614F-7246-43F1-BDDB-1C835EFF2C30}">
      <dgm:prSet phldrT="[Texto]" custT="1"/>
      <dgm:spPr>
        <a:solidFill>
          <a:srgbClr val="FF5B5B"/>
        </a:solidFill>
      </dgm:spPr>
      <dgm:t>
        <a:bodyPr/>
        <a:lstStyle/>
        <a:p>
          <a:r>
            <a:rPr lang="ca-ES" sz="1700" dirty="0">
              <a:latin typeface="Calibri" panose="020F0502020204030204" pitchFamily="34" charset="0"/>
              <a:cs typeface="Calibri" panose="020F0502020204030204" pitchFamily="34" charset="0"/>
            </a:rPr>
            <a:t>Resolució provisional</a:t>
          </a:r>
        </a:p>
      </dgm:t>
    </dgm:pt>
    <dgm:pt modelId="{0C524880-0195-43BE-9D87-A93FEEA3EF8F}" type="parTrans" cxnId="{7B7E0117-09BE-4AFC-A083-476D3F407454}">
      <dgm:prSet/>
      <dgm:spPr/>
      <dgm:t>
        <a:bodyPr/>
        <a:lstStyle/>
        <a:p>
          <a:endParaRPr lang="ca-ES"/>
        </a:p>
      </dgm:t>
    </dgm:pt>
    <dgm:pt modelId="{73CB3DA2-C8BB-4DB0-B90D-07B9C9048DF7}" type="sibTrans" cxnId="{7B7E0117-09BE-4AFC-A083-476D3F407454}">
      <dgm:prSet/>
      <dgm:spPr>
        <a:solidFill>
          <a:schemeClr val="tx1"/>
        </a:solidFill>
      </dgm:spPr>
      <dgm:t>
        <a:bodyPr/>
        <a:lstStyle/>
        <a:p>
          <a:endParaRPr lang="ca-ES"/>
        </a:p>
      </dgm:t>
    </dgm:pt>
    <dgm:pt modelId="{DC55DE6C-04B7-4337-B851-5078C3F03815}">
      <dgm:prSet phldrT="[Texto]" custT="1"/>
      <dgm:spPr>
        <a:solidFill>
          <a:srgbClr val="FF5B5B"/>
        </a:solidFill>
      </dgm:spPr>
      <dgm:t>
        <a:bodyPr/>
        <a:lstStyle/>
        <a:p>
          <a:r>
            <a:rPr lang="ca-ES" sz="1700" dirty="0">
              <a:latin typeface="Calibri" panose="020F0502020204030204" pitchFamily="34" charset="0"/>
              <a:cs typeface="Calibri" panose="020F0502020204030204" pitchFamily="34" charset="0"/>
            </a:rPr>
            <a:t>Acceptació</a:t>
          </a:r>
        </a:p>
      </dgm:t>
    </dgm:pt>
    <dgm:pt modelId="{5A64E492-BB04-44B8-8DB4-6A3A6ED158C4}" type="parTrans" cxnId="{74A84C1E-4920-4794-A58F-4AAB8CC16E2F}">
      <dgm:prSet/>
      <dgm:spPr/>
      <dgm:t>
        <a:bodyPr/>
        <a:lstStyle/>
        <a:p>
          <a:endParaRPr lang="ca-ES"/>
        </a:p>
      </dgm:t>
    </dgm:pt>
    <dgm:pt modelId="{26746A16-BCAE-4D6E-87DD-6213074C23C6}" type="sibTrans" cxnId="{74A84C1E-4920-4794-A58F-4AAB8CC16E2F}">
      <dgm:prSet/>
      <dgm:spPr/>
      <dgm:t>
        <a:bodyPr/>
        <a:lstStyle/>
        <a:p>
          <a:endParaRPr lang="ca-ES"/>
        </a:p>
      </dgm:t>
    </dgm:pt>
    <dgm:pt modelId="{8E3DBA2E-2327-471F-A914-E44E7FCCDB37}">
      <dgm:prSet phldrT="[Texto]" custT="1"/>
      <dgm:spPr>
        <a:ln>
          <a:solidFill>
            <a:srgbClr val="FF5B5B"/>
          </a:solidFill>
        </a:ln>
      </dgm:spPr>
      <dgm:t>
        <a:bodyPr/>
        <a:lstStyle/>
        <a:p>
          <a:r>
            <a:rPr lang="ca-ES" sz="1200" noProof="0" dirty="0">
              <a:latin typeface="Calibri" panose="020F0502020204030204" pitchFamily="34" charset="0"/>
            </a:rPr>
            <a:t>A mitjans de febrer</a:t>
          </a:r>
          <a:endParaRPr lang="ca-ES" sz="1200" dirty="0">
            <a:latin typeface="Calibri" panose="020F0502020204030204" pitchFamily="34" charset="0"/>
            <a:cs typeface="Calibri" panose="020F0502020204030204" pitchFamily="34" charset="0"/>
          </a:endParaRPr>
        </a:p>
      </dgm:t>
    </dgm:pt>
    <dgm:pt modelId="{2417782E-5E1B-4358-9D06-8D462C6B6DF7}" type="parTrans" cxnId="{96F2A23E-C1F3-40E7-AE7D-7BA0ED2358E5}">
      <dgm:prSet/>
      <dgm:spPr/>
      <dgm:t>
        <a:bodyPr/>
        <a:lstStyle/>
        <a:p>
          <a:endParaRPr lang="ca-ES"/>
        </a:p>
      </dgm:t>
    </dgm:pt>
    <dgm:pt modelId="{997BF974-DA16-49C3-B307-4F37B4FFB167}" type="sibTrans" cxnId="{96F2A23E-C1F3-40E7-AE7D-7BA0ED2358E5}">
      <dgm:prSet/>
      <dgm:spPr/>
      <dgm:t>
        <a:bodyPr/>
        <a:lstStyle/>
        <a:p>
          <a:endParaRPr lang="ca-ES"/>
        </a:p>
      </dgm:t>
    </dgm:pt>
    <dgm:pt modelId="{991E8990-2D61-41D5-A3BE-2AF14126D7A0}">
      <dgm:prSet custT="1"/>
      <dgm:spPr/>
      <dgm:t>
        <a:bodyPr/>
        <a:lstStyle/>
        <a:p>
          <a:r>
            <a:rPr lang="ca-ES" sz="1200" noProof="0" dirty="0">
              <a:latin typeface="Calibri" panose="020F0502020204030204" pitchFamily="34" charset="0"/>
            </a:rPr>
            <a:t>Webs universitats de destinació</a:t>
          </a:r>
        </a:p>
      </dgm:t>
    </dgm:pt>
    <dgm:pt modelId="{826E222A-1772-48B5-B8D1-6C00C258756B}" type="parTrans" cxnId="{84EDEC95-69EB-465A-BD66-140755C459D4}">
      <dgm:prSet/>
      <dgm:spPr/>
      <dgm:t>
        <a:bodyPr/>
        <a:lstStyle/>
        <a:p>
          <a:endParaRPr lang="ca-ES"/>
        </a:p>
      </dgm:t>
    </dgm:pt>
    <dgm:pt modelId="{0EC92F4D-C740-430F-BB17-B505ECB76FA3}" type="sibTrans" cxnId="{84EDEC95-69EB-465A-BD66-140755C459D4}">
      <dgm:prSet/>
      <dgm:spPr/>
      <dgm:t>
        <a:bodyPr/>
        <a:lstStyle/>
        <a:p>
          <a:endParaRPr lang="ca-ES"/>
        </a:p>
      </dgm:t>
    </dgm:pt>
    <dgm:pt modelId="{D6F06804-EDF6-448D-990E-E63F96A17760}">
      <dgm:prSet custT="1"/>
      <dgm:spPr/>
      <dgm:t>
        <a:bodyPr/>
        <a:lstStyle/>
        <a:p>
          <a:r>
            <a:rPr lang="ca-ES" sz="1200" noProof="0" dirty="0">
              <a:latin typeface="Calibri" panose="020F0502020204030204" pitchFamily="34" charset="0"/>
            </a:rPr>
            <a:t>Guia de la mobilitat</a:t>
          </a:r>
        </a:p>
      </dgm:t>
    </dgm:pt>
    <dgm:pt modelId="{9E30509F-EA25-41AA-B60D-6EFA284A5B99}" type="parTrans" cxnId="{B436BFD3-1A20-4A63-B1C8-3F916F2BAA99}">
      <dgm:prSet/>
      <dgm:spPr/>
      <dgm:t>
        <a:bodyPr/>
        <a:lstStyle/>
        <a:p>
          <a:endParaRPr lang="ca-ES"/>
        </a:p>
      </dgm:t>
    </dgm:pt>
    <dgm:pt modelId="{888F0A34-E7A8-48CA-9529-6CAE743A35D9}" type="sibTrans" cxnId="{B436BFD3-1A20-4A63-B1C8-3F916F2BAA99}">
      <dgm:prSet/>
      <dgm:spPr/>
      <dgm:t>
        <a:bodyPr/>
        <a:lstStyle/>
        <a:p>
          <a:endParaRPr lang="ca-ES"/>
        </a:p>
      </dgm:t>
    </dgm:pt>
    <dgm:pt modelId="{E88E7BB2-22F4-4CB9-9BF2-14C56DA14329}">
      <dgm:prSet custT="1"/>
      <dgm:spPr/>
      <dgm:t>
        <a:bodyPr/>
        <a:lstStyle/>
        <a:p>
          <a:r>
            <a:rPr lang="ca-ES" sz="1200" noProof="0" dirty="0">
              <a:latin typeface="Calibri" panose="020F0502020204030204" pitchFamily="34" charset="0"/>
            </a:rPr>
            <a:t>Llistat d’oferta de places</a:t>
          </a:r>
        </a:p>
      </dgm:t>
    </dgm:pt>
    <dgm:pt modelId="{1A08DDFA-7312-400B-A759-523EDF33021B}" type="parTrans" cxnId="{F91F9A8A-506F-41BA-8AF3-17A8EF666B59}">
      <dgm:prSet/>
      <dgm:spPr/>
      <dgm:t>
        <a:bodyPr/>
        <a:lstStyle/>
        <a:p>
          <a:endParaRPr lang="ca-ES"/>
        </a:p>
      </dgm:t>
    </dgm:pt>
    <dgm:pt modelId="{562EA221-5907-47D1-8019-79B50AD908A5}" type="sibTrans" cxnId="{F91F9A8A-506F-41BA-8AF3-17A8EF666B59}">
      <dgm:prSet/>
      <dgm:spPr/>
      <dgm:t>
        <a:bodyPr/>
        <a:lstStyle/>
        <a:p>
          <a:endParaRPr lang="ca-ES"/>
        </a:p>
      </dgm:t>
    </dgm:pt>
    <dgm:pt modelId="{E8E73BE1-8F2E-4B6A-9A74-43B1AA731995}">
      <dgm:prSet custT="1"/>
      <dgm:spPr/>
      <dgm:t>
        <a:bodyPr/>
        <a:lstStyle/>
        <a:p>
          <a:r>
            <a:rPr lang="pt-BR" sz="1200" dirty="0">
              <a:latin typeface="Calibri" panose="020F0502020204030204" pitchFamily="34" charset="0"/>
              <a:cs typeface="Calibri" panose="020F0502020204030204" pitchFamily="34" charset="0"/>
            </a:rPr>
            <a:t>Quan? </a:t>
          </a:r>
          <a:r>
            <a:rPr lang="pt-BR" sz="1400" b="1" dirty="0">
              <a:latin typeface="Calibri" panose="020F0502020204030204" pitchFamily="34" charset="0"/>
              <a:cs typeface="Calibri" panose="020F0502020204030204" pitchFamily="34" charset="0"/>
            </a:rPr>
            <a:t>Del 15 de </a:t>
          </a:r>
          <a:r>
            <a:rPr lang="pt-BR" sz="1400" b="1" dirty="0" err="1">
              <a:latin typeface="Calibri" panose="020F0502020204030204" pitchFamily="34" charset="0"/>
              <a:cs typeface="Calibri" panose="020F0502020204030204" pitchFamily="34" charset="0"/>
            </a:rPr>
            <a:t>gener</a:t>
          </a:r>
          <a:r>
            <a:rPr lang="pt-BR" sz="1400" b="1" dirty="0">
              <a:latin typeface="Calibri" panose="020F0502020204030204" pitchFamily="34" charset="0"/>
              <a:cs typeface="Calibri" panose="020F0502020204030204" pitchFamily="34" charset="0"/>
            </a:rPr>
            <a:t> a l’1 de </a:t>
          </a:r>
          <a:r>
            <a:rPr lang="pt-BR" sz="1400" b="1" dirty="0" err="1">
              <a:latin typeface="Calibri" panose="020F0502020204030204" pitchFamily="34" charset="0"/>
              <a:cs typeface="Calibri" panose="020F0502020204030204" pitchFamily="34" charset="0"/>
            </a:rPr>
            <a:t>febrer</a:t>
          </a:r>
          <a:r>
            <a:rPr lang="pt-BR" sz="1400" b="1" dirty="0">
              <a:latin typeface="Calibri" panose="020F0502020204030204" pitchFamily="34" charset="0"/>
              <a:cs typeface="Calibri" panose="020F0502020204030204" pitchFamily="34" charset="0"/>
            </a:rPr>
            <a:t> 2026</a:t>
          </a:r>
          <a:endParaRPr lang="ca-ES" sz="1400" b="1" i="0" dirty="0">
            <a:latin typeface="Calibri" panose="020F0502020204030204" pitchFamily="34" charset="0"/>
            <a:cs typeface="Calibri" panose="020F0502020204030204" pitchFamily="34" charset="0"/>
          </a:endParaRPr>
        </a:p>
      </dgm:t>
    </dgm:pt>
    <dgm:pt modelId="{BCDE11A7-8486-4B0C-9464-1CB8132D1800}" type="parTrans" cxnId="{9CF75B68-3FC8-4708-B984-D26B9AEAE7BA}">
      <dgm:prSet/>
      <dgm:spPr/>
      <dgm:t>
        <a:bodyPr/>
        <a:lstStyle/>
        <a:p>
          <a:endParaRPr lang="ca-ES"/>
        </a:p>
      </dgm:t>
    </dgm:pt>
    <dgm:pt modelId="{E2B736D6-281A-4433-B3C7-69012DA63C46}" type="sibTrans" cxnId="{9CF75B68-3FC8-4708-B984-D26B9AEAE7BA}">
      <dgm:prSet/>
      <dgm:spPr/>
      <dgm:t>
        <a:bodyPr/>
        <a:lstStyle/>
        <a:p>
          <a:endParaRPr lang="ca-ES"/>
        </a:p>
      </dgm:t>
    </dgm:pt>
    <dgm:pt modelId="{101D1244-4900-49A7-A1C2-9DDCBC93938A}">
      <dgm:prSet custT="1"/>
      <dgm:spPr/>
      <dgm:t>
        <a:bodyPr/>
        <a:lstStyle/>
        <a:p>
          <a:r>
            <a:rPr lang="es-ES" sz="1200" noProof="0" dirty="0">
              <a:latin typeface="Calibri" panose="020F0502020204030204" pitchFamily="34" charset="0"/>
            </a:rPr>
            <a:t>Inclourà el calendari d’acreditació d’idioma i acceptació de plaça</a:t>
          </a:r>
          <a:endParaRPr lang="ca-ES" sz="1200" noProof="0" dirty="0">
            <a:latin typeface="Calibri" panose="020F0502020204030204" pitchFamily="34" charset="0"/>
          </a:endParaRPr>
        </a:p>
      </dgm:t>
    </dgm:pt>
    <dgm:pt modelId="{1FB1DB35-6451-4B88-B836-96B13B86FEB7}" type="parTrans" cxnId="{FA4ED97C-5473-4E45-99FF-A544C1D7BDCC}">
      <dgm:prSet/>
      <dgm:spPr/>
      <dgm:t>
        <a:bodyPr/>
        <a:lstStyle/>
        <a:p>
          <a:endParaRPr lang="ca-ES"/>
        </a:p>
      </dgm:t>
    </dgm:pt>
    <dgm:pt modelId="{A65A9247-5F29-4C93-88C8-5ED062A08F79}" type="sibTrans" cxnId="{FA4ED97C-5473-4E45-99FF-A544C1D7BDCC}">
      <dgm:prSet/>
      <dgm:spPr/>
      <dgm:t>
        <a:bodyPr/>
        <a:lstStyle/>
        <a:p>
          <a:endParaRPr lang="ca-ES"/>
        </a:p>
      </dgm:t>
    </dgm:pt>
    <dgm:pt modelId="{C5EDE989-19B3-489F-A978-2617441B0EC9}">
      <dgm:prSet custT="1"/>
      <dgm:spPr/>
      <dgm:t>
        <a:bodyPr/>
        <a:lstStyle/>
        <a:p>
          <a:r>
            <a:rPr lang="ca-ES" sz="1200" noProof="0" dirty="0">
              <a:latin typeface="Calibri" panose="020F0502020204030204" pitchFamily="34" charset="0"/>
            </a:rPr>
            <a:t>Es farà d’acord amb l’algoritme d’assignació especificat a la guia de la mobilitat </a:t>
          </a:r>
        </a:p>
      </dgm:t>
    </dgm:pt>
    <dgm:pt modelId="{631E3D4B-9ABA-48D1-8159-B3591EE3EBD0}" type="parTrans" cxnId="{FBC61A8E-9A7F-4EC2-87E9-99617E5FE379}">
      <dgm:prSet/>
      <dgm:spPr/>
      <dgm:t>
        <a:bodyPr/>
        <a:lstStyle/>
        <a:p>
          <a:endParaRPr lang="ca-ES"/>
        </a:p>
      </dgm:t>
    </dgm:pt>
    <dgm:pt modelId="{843B82B4-93ED-427B-BE2C-44184E97E393}" type="sibTrans" cxnId="{FBC61A8E-9A7F-4EC2-87E9-99617E5FE379}">
      <dgm:prSet/>
      <dgm:spPr/>
      <dgm:t>
        <a:bodyPr/>
        <a:lstStyle/>
        <a:p>
          <a:endParaRPr lang="ca-ES"/>
        </a:p>
      </dgm:t>
    </dgm:pt>
    <dgm:pt modelId="{648FAABC-BB14-4BD6-9BD9-A5AF749FDC97}">
      <dgm:prSet custT="1"/>
      <dgm:spPr/>
      <dgm:t>
        <a:bodyPr/>
        <a:lstStyle/>
        <a:p>
          <a:r>
            <a:rPr lang="ca-ES" sz="1200" dirty="0">
              <a:latin typeface="Calibri" panose="020F0502020204030204" pitchFamily="34" charset="0"/>
              <a:cs typeface="Calibri" panose="020F0502020204030204" pitchFamily="34" charset="0"/>
            </a:rPr>
            <a:t>L’acceptació implicarà l’exclusió a d’altres convocatòries de mobilitat</a:t>
          </a:r>
        </a:p>
      </dgm:t>
    </dgm:pt>
    <dgm:pt modelId="{6B9A368C-013D-45AA-9BEB-A7F4CA6FA319}" type="parTrans" cxnId="{87366657-450E-4037-8081-B1485F87ABC4}">
      <dgm:prSet/>
      <dgm:spPr/>
      <dgm:t>
        <a:bodyPr/>
        <a:lstStyle/>
        <a:p>
          <a:endParaRPr lang="ca-ES"/>
        </a:p>
      </dgm:t>
    </dgm:pt>
    <dgm:pt modelId="{014113D4-ACB2-46F9-BBCA-9690785733C3}" type="sibTrans" cxnId="{87366657-450E-4037-8081-B1485F87ABC4}">
      <dgm:prSet/>
      <dgm:spPr/>
      <dgm:t>
        <a:bodyPr/>
        <a:lstStyle/>
        <a:p>
          <a:endParaRPr lang="ca-ES"/>
        </a:p>
      </dgm:t>
    </dgm:pt>
    <dgm:pt modelId="{B14CF6B4-2134-4ABC-BAA7-AE4EA408CC04}">
      <dgm:prSet phldrT="[Texto]" custT="1"/>
      <dgm:spPr>
        <a:ln>
          <a:solidFill>
            <a:srgbClr val="FF5B5B"/>
          </a:solidFill>
        </a:ln>
      </dgm:spPr>
      <dgm:t>
        <a:bodyPr/>
        <a:lstStyle/>
        <a:p>
          <a:r>
            <a:rPr lang="es-ES" sz="1200" dirty="0">
              <a:latin typeface="Calibri" panose="020F0502020204030204" pitchFamily="34" charset="0"/>
              <a:cs typeface="Calibri" panose="020F0502020204030204" pitchFamily="34" charset="0"/>
            </a:rPr>
            <a:t>Vincula a </a:t>
          </a:r>
          <a:r>
            <a:rPr lang="es-ES" sz="1200" dirty="0" err="1">
              <a:latin typeface="Calibri" panose="020F0502020204030204" pitchFamily="34" charset="0"/>
              <a:cs typeface="Calibri" panose="020F0502020204030204" pitchFamily="34" charset="0"/>
            </a:rPr>
            <a:t>l’estudiant</a:t>
          </a:r>
          <a:r>
            <a:rPr lang="es-ES" sz="1200" dirty="0">
              <a:latin typeface="Calibri" panose="020F0502020204030204" pitchFamily="34" charset="0"/>
              <a:cs typeface="Calibri" panose="020F0502020204030204" pitchFamily="34" charset="0"/>
            </a:rPr>
            <a:t> i implica el </a:t>
          </a:r>
          <a:r>
            <a:rPr lang="es-ES" sz="1200" dirty="0" err="1">
              <a:latin typeface="Calibri" panose="020F0502020204030204" pitchFamily="34" charset="0"/>
              <a:cs typeface="Calibri" panose="020F0502020204030204" pitchFamily="34" charset="0"/>
            </a:rPr>
            <a:t>compromís</a:t>
          </a:r>
          <a:r>
            <a:rPr lang="es-ES" sz="1200" dirty="0">
              <a:latin typeface="Calibri" panose="020F0502020204030204" pitchFamily="34" charset="0"/>
              <a:cs typeface="Calibri" panose="020F0502020204030204" pitchFamily="34" charset="0"/>
            </a:rPr>
            <a:t> de </a:t>
          </a:r>
          <a:r>
            <a:rPr lang="es-ES" sz="1200" dirty="0" err="1">
              <a:latin typeface="Calibri" panose="020F0502020204030204" pitchFamily="34" charset="0"/>
              <a:cs typeface="Calibri" panose="020F0502020204030204" pitchFamily="34" charset="0"/>
            </a:rPr>
            <a:t>realització</a:t>
          </a:r>
          <a:r>
            <a:rPr lang="es-ES" sz="1200" dirty="0">
              <a:latin typeface="Calibri" panose="020F0502020204030204" pitchFamily="34" charset="0"/>
              <a:cs typeface="Calibri" panose="020F0502020204030204" pitchFamily="34" charset="0"/>
            </a:rPr>
            <a:t> de </a:t>
          </a:r>
          <a:r>
            <a:rPr lang="es-ES" sz="1200" dirty="0" err="1">
              <a:latin typeface="Calibri" panose="020F0502020204030204" pitchFamily="34" charset="0"/>
              <a:cs typeface="Calibri" panose="020F0502020204030204" pitchFamily="34" charset="0"/>
            </a:rPr>
            <a:t>l’intercanvi</a:t>
          </a:r>
          <a:endParaRPr lang="ca-ES" sz="1200" dirty="0"/>
        </a:p>
      </dgm:t>
    </dgm:pt>
    <dgm:pt modelId="{2682F0EA-DACB-4920-B591-B020E456C0F0}" type="sibTrans" cxnId="{911522D0-0F5A-418D-A48C-86048492ABDE}">
      <dgm:prSet/>
      <dgm:spPr/>
      <dgm:t>
        <a:bodyPr/>
        <a:lstStyle/>
        <a:p>
          <a:endParaRPr lang="ca-ES"/>
        </a:p>
      </dgm:t>
    </dgm:pt>
    <dgm:pt modelId="{67D384CC-4C6B-4727-846B-E321277614F8}" type="parTrans" cxnId="{911522D0-0F5A-418D-A48C-86048492ABDE}">
      <dgm:prSet/>
      <dgm:spPr/>
      <dgm:t>
        <a:bodyPr/>
        <a:lstStyle/>
        <a:p>
          <a:endParaRPr lang="ca-ES"/>
        </a:p>
      </dgm:t>
    </dgm:pt>
    <dgm:pt modelId="{76E27E1E-BBB0-4DA5-8911-F38FFDFA15C0}" type="pres">
      <dgm:prSet presAssocID="{AA28D161-51C5-4FA7-892C-A520104080E9}" presName="linearFlow" presStyleCnt="0">
        <dgm:presLayoutVars>
          <dgm:dir/>
          <dgm:animLvl val="lvl"/>
          <dgm:resizeHandles val="exact"/>
        </dgm:presLayoutVars>
      </dgm:prSet>
      <dgm:spPr/>
    </dgm:pt>
    <dgm:pt modelId="{14B14658-2074-4FFB-978D-142FF1FD2796}" type="pres">
      <dgm:prSet presAssocID="{340A0BEB-9FEC-406C-82E5-9AE73ED91970}" presName="composite" presStyleCnt="0"/>
      <dgm:spPr/>
    </dgm:pt>
    <dgm:pt modelId="{4AC62B21-071D-444B-97E6-C8E01F06B624}" type="pres">
      <dgm:prSet presAssocID="{340A0BEB-9FEC-406C-82E5-9AE73ED91970}" presName="parTx" presStyleLbl="node1" presStyleIdx="0" presStyleCnt="4">
        <dgm:presLayoutVars>
          <dgm:chMax val="0"/>
          <dgm:chPref val="0"/>
          <dgm:bulletEnabled val="1"/>
        </dgm:presLayoutVars>
      </dgm:prSet>
      <dgm:spPr/>
    </dgm:pt>
    <dgm:pt modelId="{AB3C6183-5639-4E26-96E7-0D44F84100AE}" type="pres">
      <dgm:prSet presAssocID="{340A0BEB-9FEC-406C-82E5-9AE73ED91970}" presName="parSh" presStyleLbl="node1" presStyleIdx="0" presStyleCnt="4"/>
      <dgm:spPr/>
    </dgm:pt>
    <dgm:pt modelId="{5132F4C3-8517-47C6-8002-821A7971F4CA}" type="pres">
      <dgm:prSet presAssocID="{340A0BEB-9FEC-406C-82E5-9AE73ED91970}" presName="desTx" presStyleLbl="fgAcc1" presStyleIdx="0" presStyleCnt="4">
        <dgm:presLayoutVars>
          <dgm:bulletEnabled val="1"/>
        </dgm:presLayoutVars>
      </dgm:prSet>
      <dgm:spPr/>
    </dgm:pt>
    <dgm:pt modelId="{4234B646-7532-43B2-B59B-1D6B47B65728}" type="pres">
      <dgm:prSet presAssocID="{7A151B91-F551-4C9D-8946-75DE43B9350A}" presName="sibTrans" presStyleLbl="sibTrans2D1" presStyleIdx="0" presStyleCnt="3"/>
      <dgm:spPr/>
    </dgm:pt>
    <dgm:pt modelId="{D78FAA65-A52A-4ECE-9857-7E59D7A65F67}" type="pres">
      <dgm:prSet presAssocID="{7A151B91-F551-4C9D-8946-75DE43B9350A}" presName="connTx" presStyleLbl="sibTrans2D1" presStyleIdx="0" presStyleCnt="3"/>
      <dgm:spPr/>
    </dgm:pt>
    <dgm:pt modelId="{884F589D-0D05-41F7-9B92-341622C170DA}" type="pres">
      <dgm:prSet presAssocID="{5B74C3E9-DA69-4B3E-8EBE-ED31060BC5C8}" presName="composite" presStyleCnt="0"/>
      <dgm:spPr/>
    </dgm:pt>
    <dgm:pt modelId="{C3AF7604-3287-4181-998B-7DBC751F6B14}" type="pres">
      <dgm:prSet presAssocID="{5B74C3E9-DA69-4B3E-8EBE-ED31060BC5C8}" presName="parTx" presStyleLbl="node1" presStyleIdx="0" presStyleCnt="4">
        <dgm:presLayoutVars>
          <dgm:chMax val="0"/>
          <dgm:chPref val="0"/>
          <dgm:bulletEnabled val="1"/>
        </dgm:presLayoutVars>
      </dgm:prSet>
      <dgm:spPr/>
    </dgm:pt>
    <dgm:pt modelId="{8018E25B-D79D-47EF-88D9-A36C08AF76CE}" type="pres">
      <dgm:prSet presAssocID="{5B74C3E9-DA69-4B3E-8EBE-ED31060BC5C8}" presName="parSh" presStyleLbl="node1" presStyleIdx="1" presStyleCnt="4"/>
      <dgm:spPr/>
    </dgm:pt>
    <dgm:pt modelId="{C872C5F6-C770-4704-80D6-BD17AA50BF98}" type="pres">
      <dgm:prSet presAssocID="{5B74C3E9-DA69-4B3E-8EBE-ED31060BC5C8}" presName="desTx" presStyleLbl="fgAcc1" presStyleIdx="1" presStyleCnt="4">
        <dgm:presLayoutVars>
          <dgm:bulletEnabled val="1"/>
        </dgm:presLayoutVars>
      </dgm:prSet>
      <dgm:spPr/>
    </dgm:pt>
    <dgm:pt modelId="{16B2C480-FE96-4236-94ED-CDC6F909BFBF}" type="pres">
      <dgm:prSet presAssocID="{4E345419-B96C-47CC-A1F7-6E9B8D05858F}" presName="sibTrans" presStyleLbl="sibTrans2D1" presStyleIdx="1" presStyleCnt="3"/>
      <dgm:spPr/>
    </dgm:pt>
    <dgm:pt modelId="{D07804B4-0073-49E0-9C38-47638E12EA1D}" type="pres">
      <dgm:prSet presAssocID="{4E345419-B96C-47CC-A1F7-6E9B8D05858F}" presName="connTx" presStyleLbl="sibTrans2D1" presStyleIdx="1" presStyleCnt="3"/>
      <dgm:spPr/>
    </dgm:pt>
    <dgm:pt modelId="{C42F5709-C911-47EE-B9C9-2286AF427BEF}" type="pres">
      <dgm:prSet presAssocID="{C38E614F-7246-43F1-BDDB-1C835EFF2C30}" presName="composite" presStyleCnt="0"/>
      <dgm:spPr/>
    </dgm:pt>
    <dgm:pt modelId="{0362B273-E41F-47EE-B15A-872C577919E9}" type="pres">
      <dgm:prSet presAssocID="{C38E614F-7246-43F1-BDDB-1C835EFF2C30}" presName="parTx" presStyleLbl="node1" presStyleIdx="1" presStyleCnt="4">
        <dgm:presLayoutVars>
          <dgm:chMax val="0"/>
          <dgm:chPref val="0"/>
          <dgm:bulletEnabled val="1"/>
        </dgm:presLayoutVars>
      </dgm:prSet>
      <dgm:spPr/>
    </dgm:pt>
    <dgm:pt modelId="{4B8A2AA7-F265-4D1E-9615-A5909C42118F}" type="pres">
      <dgm:prSet presAssocID="{C38E614F-7246-43F1-BDDB-1C835EFF2C30}" presName="parSh" presStyleLbl="node1" presStyleIdx="2" presStyleCnt="4"/>
      <dgm:spPr/>
    </dgm:pt>
    <dgm:pt modelId="{CEB43B8A-6DE8-4CF3-A65A-C01784FF0DC1}" type="pres">
      <dgm:prSet presAssocID="{C38E614F-7246-43F1-BDDB-1C835EFF2C30}" presName="desTx" presStyleLbl="fgAcc1" presStyleIdx="2" presStyleCnt="4">
        <dgm:presLayoutVars>
          <dgm:bulletEnabled val="1"/>
        </dgm:presLayoutVars>
      </dgm:prSet>
      <dgm:spPr/>
    </dgm:pt>
    <dgm:pt modelId="{D0A282D4-0B5E-4337-8F10-714E7DF99FAA}" type="pres">
      <dgm:prSet presAssocID="{73CB3DA2-C8BB-4DB0-B90D-07B9C9048DF7}" presName="sibTrans" presStyleLbl="sibTrans2D1" presStyleIdx="2" presStyleCnt="3"/>
      <dgm:spPr/>
    </dgm:pt>
    <dgm:pt modelId="{55F6BC8E-F0BE-4478-8A88-BCF3F097DE58}" type="pres">
      <dgm:prSet presAssocID="{73CB3DA2-C8BB-4DB0-B90D-07B9C9048DF7}" presName="connTx" presStyleLbl="sibTrans2D1" presStyleIdx="2" presStyleCnt="3"/>
      <dgm:spPr/>
    </dgm:pt>
    <dgm:pt modelId="{7B4BCB6E-CF24-4E25-B739-77DC04262A76}" type="pres">
      <dgm:prSet presAssocID="{DC55DE6C-04B7-4337-B851-5078C3F03815}" presName="composite" presStyleCnt="0"/>
      <dgm:spPr/>
    </dgm:pt>
    <dgm:pt modelId="{0D3A5F4D-83C0-4D55-8FFD-178269D26FEE}" type="pres">
      <dgm:prSet presAssocID="{DC55DE6C-04B7-4337-B851-5078C3F03815}" presName="parTx" presStyleLbl="node1" presStyleIdx="2" presStyleCnt="4">
        <dgm:presLayoutVars>
          <dgm:chMax val="0"/>
          <dgm:chPref val="0"/>
          <dgm:bulletEnabled val="1"/>
        </dgm:presLayoutVars>
      </dgm:prSet>
      <dgm:spPr/>
    </dgm:pt>
    <dgm:pt modelId="{B3891D59-8CFA-454E-BDDD-3294FE367C51}" type="pres">
      <dgm:prSet presAssocID="{DC55DE6C-04B7-4337-B851-5078C3F03815}" presName="parSh" presStyleLbl="node1" presStyleIdx="3" presStyleCnt="4"/>
      <dgm:spPr/>
    </dgm:pt>
    <dgm:pt modelId="{71715E8B-4D9D-4515-9C92-57A6947ECF5C}" type="pres">
      <dgm:prSet presAssocID="{DC55DE6C-04B7-4337-B851-5078C3F03815}" presName="desTx" presStyleLbl="fgAcc1" presStyleIdx="3" presStyleCnt="4">
        <dgm:presLayoutVars>
          <dgm:bulletEnabled val="1"/>
        </dgm:presLayoutVars>
      </dgm:prSet>
      <dgm:spPr/>
    </dgm:pt>
  </dgm:ptLst>
  <dgm:cxnLst>
    <dgm:cxn modelId="{E420EC0E-8169-433E-9819-40C5D11838CB}" type="presOf" srcId="{C38E614F-7246-43F1-BDDB-1C835EFF2C30}" destId="{4B8A2AA7-F265-4D1E-9615-A5909C42118F}" srcOrd="1" destOrd="0" presId="urn:microsoft.com/office/officeart/2005/8/layout/process3"/>
    <dgm:cxn modelId="{725DC616-2FFC-43F9-A9CB-C3DD65C80AF5}" type="presOf" srcId="{C38E614F-7246-43F1-BDDB-1C835EFF2C30}" destId="{0362B273-E41F-47EE-B15A-872C577919E9}" srcOrd="0" destOrd="0" presId="urn:microsoft.com/office/officeart/2005/8/layout/process3"/>
    <dgm:cxn modelId="{7B7E0117-09BE-4AFC-A083-476D3F407454}" srcId="{AA28D161-51C5-4FA7-892C-A520104080E9}" destId="{C38E614F-7246-43F1-BDDB-1C835EFF2C30}" srcOrd="2" destOrd="0" parTransId="{0C524880-0195-43BE-9D87-A93FEEA3EF8F}" sibTransId="{73CB3DA2-C8BB-4DB0-B90D-07B9C9048DF7}"/>
    <dgm:cxn modelId="{74A84C1E-4920-4794-A58F-4AAB8CC16E2F}" srcId="{AA28D161-51C5-4FA7-892C-A520104080E9}" destId="{DC55DE6C-04B7-4337-B851-5078C3F03815}" srcOrd="3" destOrd="0" parTransId="{5A64E492-BB04-44B8-8DB4-6A3A6ED158C4}" sibTransId="{26746A16-BCAE-4D6E-87DD-6213074C23C6}"/>
    <dgm:cxn modelId="{1010DB24-51B7-4460-BF64-D2DD5997AF5B}" type="presOf" srcId="{7A151B91-F551-4C9D-8946-75DE43B9350A}" destId="{D78FAA65-A52A-4ECE-9857-7E59D7A65F67}" srcOrd="1" destOrd="0" presId="urn:microsoft.com/office/officeart/2005/8/layout/process3"/>
    <dgm:cxn modelId="{5677BB28-45AF-4EC5-AC42-B97524303EF6}" type="presOf" srcId="{991E8990-2D61-41D5-A3BE-2AF14126D7A0}" destId="{5132F4C3-8517-47C6-8002-821A7971F4CA}" srcOrd="0" destOrd="1" presId="urn:microsoft.com/office/officeart/2005/8/layout/process3"/>
    <dgm:cxn modelId="{3F598F2D-D185-4A89-9139-13DEB6635585}" type="presOf" srcId="{E8E73BE1-8F2E-4B6A-9A74-43B1AA731995}" destId="{C872C5F6-C770-4704-80D6-BD17AA50BF98}" srcOrd="0" destOrd="1" presId="urn:microsoft.com/office/officeart/2005/8/layout/process3"/>
    <dgm:cxn modelId="{6FC83D38-57A9-407A-BDF5-7A168483B0FB}" type="presOf" srcId="{C5EDE989-19B3-489F-A978-2617441B0EC9}" destId="{CEB43B8A-6DE8-4CF3-A65A-C01784FF0DC1}" srcOrd="0" destOrd="2" presId="urn:microsoft.com/office/officeart/2005/8/layout/process3"/>
    <dgm:cxn modelId="{3738E33D-FC4E-48B2-8DBE-A1308BCA5648}" type="presOf" srcId="{58627AC2-DCA1-47DB-91AC-74986C7A41C2}" destId="{C872C5F6-C770-4704-80D6-BD17AA50BF98}" srcOrd="0" destOrd="0" presId="urn:microsoft.com/office/officeart/2005/8/layout/process3"/>
    <dgm:cxn modelId="{96F2A23E-C1F3-40E7-AE7D-7BA0ED2358E5}" srcId="{C38E614F-7246-43F1-BDDB-1C835EFF2C30}" destId="{8E3DBA2E-2327-471F-A914-E44E7FCCDB37}" srcOrd="0" destOrd="0" parTransId="{2417782E-5E1B-4358-9D06-8D462C6B6DF7}" sibTransId="{997BF974-DA16-49C3-B307-4F37B4FFB167}"/>
    <dgm:cxn modelId="{64FDF542-B7E6-40DD-9B87-DFCC4F9836AC}" type="presOf" srcId="{7A151B91-F551-4C9D-8946-75DE43B9350A}" destId="{4234B646-7532-43B2-B59B-1D6B47B65728}" srcOrd="0" destOrd="0" presId="urn:microsoft.com/office/officeart/2005/8/layout/process3"/>
    <dgm:cxn modelId="{E7B25965-9B48-425D-A183-83777AE41A52}" srcId="{340A0BEB-9FEC-406C-82E5-9AE73ED91970}" destId="{B70A30C1-EE79-48B6-9CA8-74729CB79C2B}" srcOrd="0" destOrd="0" parTransId="{03C5BA56-0FFD-4BE4-8EE2-AF18AE039FD9}" sibTransId="{64A43CAB-9347-4C6E-BBC4-F56BBE62AECC}"/>
    <dgm:cxn modelId="{0C35E465-B721-4987-A1AD-16C67A87A72C}" type="presOf" srcId="{DC55DE6C-04B7-4337-B851-5078C3F03815}" destId="{0D3A5F4D-83C0-4D55-8FFD-178269D26FEE}" srcOrd="0" destOrd="0" presId="urn:microsoft.com/office/officeart/2005/8/layout/process3"/>
    <dgm:cxn modelId="{8C901667-4C49-48C2-99BD-E0AE8CD79866}" type="presOf" srcId="{8E3DBA2E-2327-471F-A914-E44E7FCCDB37}" destId="{CEB43B8A-6DE8-4CF3-A65A-C01784FF0DC1}" srcOrd="0" destOrd="0" presId="urn:microsoft.com/office/officeart/2005/8/layout/process3"/>
    <dgm:cxn modelId="{F8950868-BEE2-47A3-84FF-75E4D96DD966}" type="presOf" srcId="{DC55DE6C-04B7-4337-B851-5078C3F03815}" destId="{B3891D59-8CFA-454E-BDDD-3294FE367C51}" srcOrd="1" destOrd="0" presId="urn:microsoft.com/office/officeart/2005/8/layout/process3"/>
    <dgm:cxn modelId="{9CF75B68-3FC8-4708-B984-D26B9AEAE7BA}" srcId="{5B74C3E9-DA69-4B3E-8EBE-ED31060BC5C8}" destId="{E8E73BE1-8F2E-4B6A-9A74-43B1AA731995}" srcOrd="1" destOrd="0" parTransId="{BCDE11A7-8486-4B0C-9464-1CB8132D1800}" sibTransId="{E2B736D6-281A-4433-B3C7-69012DA63C46}"/>
    <dgm:cxn modelId="{CD794569-89A3-4254-B57E-EB483D4C2FD6}" type="presOf" srcId="{73CB3DA2-C8BB-4DB0-B90D-07B9C9048DF7}" destId="{D0A282D4-0B5E-4337-8F10-714E7DF99FAA}" srcOrd="0" destOrd="0" presId="urn:microsoft.com/office/officeart/2005/8/layout/process3"/>
    <dgm:cxn modelId="{7F867A4D-85C0-46F0-94EA-22EDE56C102A}" type="presOf" srcId="{5B74C3E9-DA69-4B3E-8EBE-ED31060BC5C8}" destId="{8018E25B-D79D-47EF-88D9-A36C08AF76CE}" srcOrd="1" destOrd="0" presId="urn:microsoft.com/office/officeart/2005/8/layout/process3"/>
    <dgm:cxn modelId="{87366657-450E-4037-8081-B1485F87ABC4}" srcId="{DC55DE6C-04B7-4337-B851-5078C3F03815}" destId="{648FAABC-BB14-4BD6-9BD9-A5AF749FDC97}" srcOrd="1" destOrd="0" parTransId="{6B9A368C-013D-45AA-9BEB-A7F4CA6FA319}" sibTransId="{014113D4-ACB2-46F9-BBCA-9690785733C3}"/>
    <dgm:cxn modelId="{7BCB9877-F9FC-4E16-8CE8-C42F9D8C4FCC}" type="presOf" srcId="{B70A30C1-EE79-48B6-9CA8-74729CB79C2B}" destId="{5132F4C3-8517-47C6-8002-821A7971F4CA}" srcOrd="0" destOrd="0" presId="urn:microsoft.com/office/officeart/2005/8/layout/process3"/>
    <dgm:cxn modelId="{1EA49A59-1F26-47CC-A663-0A67335AC067}" type="presOf" srcId="{101D1244-4900-49A7-A1C2-9DDCBC93938A}" destId="{CEB43B8A-6DE8-4CF3-A65A-C01784FF0DC1}" srcOrd="0" destOrd="1" presId="urn:microsoft.com/office/officeart/2005/8/layout/process3"/>
    <dgm:cxn modelId="{FA4ED97C-5473-4E45-99FF-A544C1D7BDCC}" srcId="{C38E614F-7246-43F1-BDDB-1C835EFF2C30}" destId="{101D1244-4900-49A7-A1C2-9DDCBC93938A}" srcOrd="1" destOrd="0" parTransId="{1FB1DB35-6451-4B88-B836-96B13B86FEB7}" sibTransId="{A65A9247-5F29-4C93-88C8-5ED062A08F79}"/>
    <dgm:cxn modelId="{A532C080-2D79-4384-B1D5-63E25DCE61CE}" type="presOf" srcId="{4E345419-B96C-47CC-A1F7-6E9B8D05858F}" destId="{16B2C480-FE96-4236-94ED-CDC6F909BFBF}" srcOrd="0" destOrd="0" presId="urn:microsoft.com/office/officeart/2005/8/layout/process3"/>
    <dgm:cxn modelId="{AD2FCE81-C724-47A8-9158-D4C8F797C710}" type="presOf" srcId="{340A0BEB-9FEC-406C-82E5-9AE73ED91970}" destId="{AB3C6183-5639-4E26-96E7-0D44F84100AE}" srcOrd="1" destOrd="0" presId="urn:microsoft.com/office/officeart/2005/8/layout/process3"/>
    <dgm:cxn modelId="{F91F9A8A-506F-41BA-8AF3-17A8EF666B59}" srcId="{340A0BEB-9FEC-406C-82E5-9AE73ED91970}" destId="{E88E7BB2-22F4-4CB9-9BF2-14C56DA14329}" srcOrd="3" destOrd="0" parTransId="{1A08DDFA-7312-400B-A759-523EDF33021B}" sibTransId="{562EA221-5907-47D1-8019-79B50AD908A5}"/>
    <dgm:cxn modelId="{FBC61A8E-9A7F-4EC2-87E9-99617E5FE379}" srcId="{C38E614F-7246-43F1-BDDB-1C835EFF2C30}" destId="{C5EDE989-19B3-489F-A978-2617441B0EC9}" srcOrd="2" destOrd="0" parTransId="{631E3D4B-9ABA-48D1-8159-B3591EE3EBD0}" sibTransId="{843B82B4-93ED-427B-BE2C-44184E97E393}"/>
    <dgm:cxn modelId="{84EDEC95-69EB-465A-BD66-140755C459D4}" srcId="{340A0BEB-9FEC-406C-82E5-9AE73ED91970}" destId="{991E8990-2D61-41D5-A3BE-2AF14126D7A0}" srcOrd="1" destOrd="0" parTransId="{826E222A-1772-48B5-B8D1-6C00C258756B}" sibTransId="{0EC92F4D-C740-430F-BB17-B505ECB76FA3}"/>
    <dgm:cxn modelId="{12C190A8-46AD-45E1-8F81-188E776A4934}" srcId="{AA28D161-51C5-4FA7-892C-A520104080E9}" destId="{340A0BEB-9FEC-406C-82E5-9AE73ED91970}" srcOrd="0" destOrd="0" parTransId="{14839B87-588A-455B-844B-8750FE16FBBF}" sibTransId="{7A151B91-F551-4C9D-8946-75DE43B9350A}"/>
    <dgm:cxn modelId="{410B09AA-13C3-4150-B76A-4421814AC778}" type="presOf" srcId="{5B74C3E9-DA69-4B3E-8EBE-ED31060BC5C8}" destId="{C3AF7604-3287-4181-998B-7DBC751F6B14}" srcOrd="0" destOrd="0" presId="urn:microsoft.com/office/officeart/2005/8/layout/process3"/>
    <dgm:cxn modelId="{683DCCAB-72B6-4F89-915B-52CD92E45A38}" srcId="{5B74C3E9-DA69-4B3E-8EBE-ED31060BC5C8}" destId="{58627AC2-DCA1-47DB-91AC-74986C7A41C2}" srcOrd="0" destOrd="0" parTransId="{624EC134-6F71-42EE-B454-0B83FDCB9B6B}" sibTransId="{C68B38ED-44FA-4FB1-ACA1-F9D0FFF57D0C}"/>
    <dgm:cxn modelId="{447916AD-C6BC-4F48-A829-08906733D172}" type="presOf" srcId="{B14CF6B4-2134-4ABC-BAA7-AE4EA408CC04}" destId="{71715E8B-4D9D-4515-9C92-57A6947ECF5C}" srcOrd="0" destOrd="0" presId="urn:microsoft.com/office/officeart/2005/8/layout/process3"/>
    <dgm:cxn modelId="{145DBFBE-A54C-4F46-833E-A62822F06E7C}" srcId="{AA28D161-51C5-4FA7-892C-A520104080E9}" destId="{5B74C3E9-DA69-4B3E-8EBE-ED31060BC5C8}" srcOrd="1" destOrd="0" parTransId="{7525B7FB-7458-4891-B1CD-9DAA9284DA9B}" sibTransId="{4E345419-B96C-47CC-A1F7-6E9B8D05858F}"/>
    <dgm:cxn modelId="{DEEBD7C6-6FC4-493A-8D31-7C053C2BE051}" type="presOf" srcId="{648FAABC-BB14-4BD6-9BD9-A5AF749FDC97}" destId="{71715E8B-4D9D-4515-9C92-57A6947ECF5C}" srcOrd="0" destOrd="1" presId="urn:microsoft.com/office/officeart/2005/8/layout/process3"/>
    <dgm:cxn modelId="{D1A7B5CE-BDBD-4567-BA3B-F7FD38FDC912}" type="presOf" srcId="{73CB3DA2-C8BB-4DB0-B90D-07B9C9048DF7}" destId="{55F6BC8E-F0BE-4478-8A88-BCF3F097DE58}" srcOrd="1" destOrd="0" presId="urn:microsoft.com/office/officeart/2005/8/layout/process3"/>
    <dgm:cxn modelId="{911522D0-0F5A-418D-A48C-86048492ABDE}" srcId="{DC55DE6C-04B7-4337-B851-5078C3F03815}" destId="{B14CF6B4-2134-4ABC-BAA7-AE4EA408CC04}" srcOrd="0" destOrd="0" parTransId="{67D384CC-4C6B-4727-846B-E321277614F8}" sibTransId="{2682F0EA-DACB-4920-B591-B020E456C0F0}"/>
    <dgm:cxn modelId="{B436BFD3-1A20-4A63-B1C8-3F916F2BAA99}" srcId="{340A0BEB-9FEC-406C-82E5-9AE73ED91970}" destId="{D6F06804-EDF6-448D-990E-E63F96A17760}" srcOrd="2" destOrd="0" parTransId="{9E30509F-EA25-41AA-B60D-6EFA284A5B99}" sibTransId="{888F0A34-E7A8-48CA-9529-6CAE743A35D9}"/>
    <dgm:cxn modelId="{2CBFE1DD-E95F-4E9D-8E9B-1271286B88A7}" type="presOf" srcId="{D6F06804-EDF6-448D-990E-E63F96A17760}" destId="{5132F4C3-8517-47C6-8002-821A7971F4CA}" srcOrd="0" destOrd="2" presId="urn:microsoft.com/office/officeart/2005/8/layout/process3"/>
    <dgm:cxn modelId="{E42B56DE-D11D-48C0-8C03-D6399C8E9473}" type="presOf" srcId="{4E345419-B96C-47CC-A1F7-6E9B8D05858F}" destId="{D07804B4-0073-49E0-9C38-47638E12EA1D}" srcOrd="1" destOrd="0" presId="urn:microsoft.com/office/officeart/2005/8/layout/process3"/>
    <dgm:cxn modelId="{D853D1E0-86D0-46E8-AB90-29175A0FE289}" type="presOf" srcId="{340A0BEB-9FEC-406C-82E5-9AE73ED91970}" destId="{4AC62B21-071D-444B-97E6-C8E01F06B624}" srcOrd="0" destOrd="0" presId="urn:microsoft.com/office/officeart/2005/8/layout/process3"/>
    <dgm:cxn modelId="{C76992E9-3149-4EA9-A6A0-8AADAECE01A0}" type="presOf" srcId="{AA28D161-51C5-4FA7-892C-A520104080E9}" destId="{76E27E1E-BBB0-4DA5-8911-F38FFDFA15C0}" srcOrd="0" destOrd="0" presId="urn:microsoft.com/office/officeart/2005/8/layout/process3"/>
    <dgm:cxn modelId="{E52625F1-E96A-441F-9709-2192F4B45054}" type="presOf" srcId="{E88E7BB2-22F4-4CB9-9BF2-14C56DA14329}" destId="{5132F4C3-8517-47C6-8002-821A7971F4CA}" srcOrd="0" destOrd="3" presId="urn:microsoft.com/office/officeart/2005/8/layout/process3"/>
    <dgm:cxn modelId="{C25B52DA-9C8E-4B67-8A6C-8F4AE3722BE5}" type="presParOf" srcId="{76E27E1E-BBB0-4DA5-8911-F38FFDFA15C0}" destId="{14B14658-2074-4FFB-978D-142FF1FD2796}" srcOrd="0" destOrd="0" presId="urn:microsoft.com/office/officeart/2005/8/layout/process3"/>
    <dgm:cxn modelId="{469643CA-AEA3-4172-A23A-7809B6F32454}" type="presParOf" srcId="{14B14658-2074-4FFB-978D-142FF1FD2796}" destId="{4AC62B21-071D-444B-97E6-C8E01F06B624}" srcOrd="0" destOrd="0" presId="urn:microsoft.com/office/officeart/2005/8/layout/process3"/>
    <dgm:cxn modelId="{5CC3C544-A5AE-46D0-812B-E4CD8AF6B649}" type="presParOf" srcId="{14B14658-2074-4FFB-978D-142FF1FD2796}" destId="{AB3C6183-5639-4E26-96E7-0D44F84100AE}" srcOrd="1" destOrd="0" presId="urn:microsoft.com/office/officeart/2005/8/layout/process3"/>
    <dgm:cxn modelId="{C5DDA0C7-7C06-4A8C-9916-DC90C67260CF}" type="presParOf" srcId="{14B14658-2074-4FFB-978D-142FF1FD2796}" destId="{5132F4C3-8517-47C6-8002-821A7971F4CA}" srcOrd="2" destOrd="0" presId="urn:microsoft.com/office/officeart/2005/8/layout/process3"/>
    <dgm:cxn modelId="{9D25B30C-7747-4695-9CAA-7C0FAA16B7B6}" type="presParOf" srcId="{76E27E1E-BBB0-4DA5-8911-F38FFDFA15C0}" destId="{4234B646-7532-43B2-B59B-1D6B47B65728}" srcOrd="1" destOrd="0" presId="urn:microsoft.com/office/officeart/2005/8/layout/process3"/>
    <dgm:cxn modelId="{C4D6904D-1254-4D3D-9B37-9B5ACE2FAAC4}" type="presParOf" srcId="{4234B646-7532-43B2-B59B-1D6B47B65728}" destId="{D78FAA65-A52A-4ECE-9857-7E59D7A65F67}" srcOrd="0" destOrd="0" presId="urn:microsoft.com/office/officeart/2005/8/layout/process3"/>
    <dgm:cxn modelId="{2DFE046E-5DA8-44B1-8A76-C7BDBCEE7DE0}" type="presParOf" srcId="{76E27E1E-BBB0-4DA5-8911-F38FFDFA15C0}" destId="{884F589D-0D05-41F7-9B92-341622C170DA}" srcOrd="2" destOrd="0" presId="urn:microsoft.com/office/officeart/2005/8/layout/process3"/>
    <dgm:cxn modelId="{6B2ACBE0-1D9C-4CFD-BFCA-FD4430FF0975}" type="presParOf" srcId="{884F589D-0D05-41F7-9B92-341622C170DA}" destId="{C3AF7604-3287-4181-998B-7DBC751F6B14}" srcOrd="0" destOrd="0" presId="urn:microsoft.com/office/officeart/2005/8/layout/process3"/>
    <dgm:cxn modelId="{FEB3060F-7402-4D2D-8C24-85741CDC7E58}" type="presParOf" srcId="{884F589D-0D05-41F7-9B92-341622C170DA}" destId="{8018E25B-D79D-47EF-88D9-A36C08AF76CE}" srcOrd="1" destOrd="0" presId="urn:microsoft.com/office/officeart/2005/8/layout/process3"/>
    <dgm:cxn modelId="{B2201AF2-685D-40B1-8F5E-366BCE660D7E}" type="presParOf" srcId="{884F589D-0D05-41F7-9B92-341622C170DA}" destId="{C872C5F6-C770-4704-80D6-BD17AA50BF98}" srcOrd="2" destOrd="0" presId="urn:microsoft.com/office/officeart/2005/8/layout/process3"/>
    <dgm:cxn modelId="{5FAA834D-77B2-4D38-A775-1499F63321C4}" type="presParOf" srcId="{76E27E1E-BBB0-4DA5-8911-F38FFDFA15C0}" destId="{16B2C480-FE96-4236-94ED-CDC6F909BFBF}" srcOrd="3" destOrd="0" presId="urn:microsoft.com/office/officeart/2005/8/layout/process3"/>
    <dgm:cxn modelId="{7879EF73-1C98-4B57-ACD0-CBE29B17F77B}" type="presParOf" srcId="{16B2C480-FE96-4236-94ED-CDC6F909BFBF}" destId="{D07804B4-0073-49E0-9C38-47638E12EA1D}" srcOrd="0" destOrd="0" presId="urn:microsoft.com/office/officeart/2005/8/layout/process3"/>
    <dgm:cxn modelId="{FAF9731C-202D-4E12-9685-789888563605}" type="presParOf" srcId="{76E27E1E-BBB0-4DA5-8911-F38FFDFA15C0}" destId="{C42F5709-C911-47EE-B9C9-2286AF427BEF}" srcOrd="4" destOrd="0" presId="urn:microsoft.com/office/officeart/2005/8/layout/process3"/>
    <dgm:cxn modelId="{08F9E816-24DB-4436-B63B-150C489A19A3}" type="presParOf" srcId="{C42F5709-C911-47EE-B9C9-2286AF427BEF}" destId="{0362B273-E41F-47EE-B15A-872C577919E9}" srcOrd="0" destOrd="0" presId="urn:microsoft.com/office/officeart/2005/8/layout/process3"/>
    <dgm:cxn modelId="{7F404E03-B09A-4110-975A-12579AB6FCC5}" type="presParOf" srcId="{C42F5709-C911-47EE-B9C9-2286AF427BEF}" destId="{4B8A2AA7-F265-4D1E-9615-A5909C42118F}" srcOrd="1" destOrd="0" presId="urn:microsoft.com/office/officeart/2005/8/layout/process3"/>
    <dgm:cxn modelId="{9E711B51-9D14-4477-BE78-D98DCA609CB2}" type="presParOf" srcId="{C42F5709-C911-47EE-B9C9-2286AF427BEF}" destId="{CEB43B8A-6DE8-4CF3-A65A-C01784FF0DC1}" srcOrd="2" destOrd="0" presId="urn:microsoft.com/office/officeart/2005/8/layout/process3"/>
    <dgm:cxn modelId="{BBF3C917-45E2-439F-B80B-078039FF0121}" type="presParOf" srcId="{76E27E1E-BBB0-4DA5-8911-F38FFDFA15C0}" destId="{D0A282D4-0B5E-4337-8F10-714E7DF99FAA}" srcOrd="5" destOrd="0" presId="urn:microsoft.com/office/officeart/2005/8/layout/process3"/>
    <dgm:cxn modelId="{274BE22A-8977-48E9-8888-B162D80B8617}" type="presParOf" srcId="{D0A282D4-0B5E-4337-8F10-714E7DF99FAA}" destId="{55F6BC8E-F0BE-4478-8A88-BCF3F097DE58}" srcOrd="0" destOrd="0" presId="urn:microsoft.com/office/officeart/2005/8/layout/process3"/>
    <dgm:cxn modelId="{A78567D6-A3F3-4CD4-8B0C-C8DDB3629828}" type="presParOf" srcId="{76E27E1E-BBB0-4DA5-8911-F38FFDFA15C0}" destId="{7B4BCB6E-CF24-4E25-B739-77DC04262A76}" srcOrd="6" destOrd="0" presId="urn:microsoft.com/office/officeart/2005/8/layout/process3"/>
    <dgm:cxn modelId="{F9BEA7BE-F194-48FC-995C-25CE1D3763BE}" type="presParOf" srcId="{7B4BCB6E-CF24-4E25-B739-77DC04262A76}" destId="{0D3A5F4D-83C0-4D55-8FFD-178269D26FEE}" srcOrd="0" destOrd="0" presId="urn:microsoft.com/office/officeart/2005/8/layout/process3"/>
    <dgm:cxn modelId="{9D3C06E2-CF0C-49D5-8477-0187611A7E0A}" type="presParOf" srcId="{7B4BCB6E-CF24-4E25-B739-77DC04262A76}" destId="{B3891D59-8CFA-454E-BDDD-3294FE367C51}" srcOrd="1" destOrd="0" presId="urn:microsoft.com/office/officeart/2005/8/layout/process3"/>
    <dgm:cxn modelId="{27BD0884-CC8C-45DA-814E-BE49AFE2ED51}" type="presParOf" srcId="{7B4BCB6E-CF24-4E25-B739-77DC04262A76}" destId="{71715E8B-4D9D-4515-9C92-57A6947ECF5C}"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28D161-51C5-4FA7-892C-A520104080E9}"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ca-ES"/>
        </a:p>
      </dgm:t>
    </dgm:pt>
    <dgm:pt modelId="{340A0BEB-9FEC-406C-82E5-9AE73ED91970}">
      <dgm:prSet phldrT="[Texto]" custT="1"/>
      <dgm:spPr>
        <a:solidFill>
          <a:srgbClr val="FF5B5B"/>
        </a:solidFill>
      </dgm:spPr>
      <dgm:t>
        <a:bodyPr/>
        <a:lstStyle/>
        <a:p>
          <a:r>
            <a:rPr lang="ca-ES" sz="1700" dirty="0">
              <a:latin typeface="Calibri" panose="020F0502020204030204" pitchFamily="34" charset="0"/>
              <a:cs typeface="Calibri" panose="020F0502020204030204" pitchFamily="34" charset="0"/>
            </a:rPr>
            <a:t>Places vacants</a:t>
          </a:r>
        </a:p>
      </dgm:t>
    </dgm:pt>
    <dgm:pt modelId="{14839B87-588A-455B-844B-8750FE16FBBF}" type="parTrans" cxnId="{12C190A8-46AD-45E1-8F81-188E776A4934}">
      <dgm:prSet/>
      <dgm:spPr/>
      <dgm:t>
        <a:bodyPr/>
        <a:lstStyle/>
        <a:p>
          <a:endParaRPr lang="ca-ES"/>
        </a:p>
      </dgm:t>
    </dgm:pt>
    <dgm:pt modelId="{7A151B91-F551-4C9D-8946-75DE43B9350A}" type="sibTrans" cxnId="{12C190A8-46AD-45E1-8F81-188E776A4934}">
      <dgm:prSet/>
      <dgm:spPr>
        <a:solidFill>
          <a:schemeClr val="tx1"/>
        </a:solidFill>
      </dgm:spPr>
      <dgm:t>
        <a:bodyPr/>
        <a:lstStyle/>
        <a:p>
          <a:endParaRPr lang="ca-ES"/>
        </a:p>
      </dgm:t>
    </dgm:pt>
    <dgm:pt modelId="{B70A30C1-EE79-48B6-9CA8-74729CB79C2B}">
      <dgm:prSet phldrT="[Texto]" custT="1"/>
      <dgm:spPr>
        <a:ln>
          <a:solidFill>
            <a:srgbClr val="FF5B5B"/>
          </a:solidFill>
        </a:ln>
      </dgm:spPr>
      <dgm:t>
        <a:bodyPr/>
        <a:lstStyle/>
        <a:p>
          <a:r>
            <a:rPr lang="ca-ES" sz="1200" noProof="0" dirty="0">
              <a:latin typeface="Calibri" panose="020F0502020204030204" pitchFamily="34" charset="0"/>
            </a:rPr>
            <a:t>Publicació del llistat al web (finals febrer 2026)</a:t>
          </a:r>
          <a:endParaRPr lang="ca-ES" sz="1200" dirty="0"/>
        </a:p>
      </dgm:t>
    </dgm:pt>
    <dgm:pt modelId="{03C5BA56-0FFD-4BE4-8EE2-AF18AE039FD9}" type="parTrans" cxnId="{E7B25965-9B48-425D-A183-83777AE41A52}">
      <dgm:prSet/>
      <dgm:spPr/>
      <dgm:t>
        <a:bodyPr/>
        <a:lstStyle/>
        <a:p>
          <a:endParaRPr lang="ca-ES"/>
        </a:p>
      </dgm:t>
    </dgm:pt>
    <dgm:pt modelId="{64A43CAB-9347-4C6E-BBC4-F56BBE62AECC}" type="sibTrans" cxnId="{E7B25965-9B48-425D-A183-83777AE41A52}">
      <dgm:prSet/>
      <dgm:spPr/>
      <dgm:t>
        <a:bodyPr/>
        <a:lstStyle/>
        <a:p>
          <a:endParaRPr lang="ca-ES"/>
        </a:p>
      </dgm:t>
    </dgm:pt>
    <dgm:pt modelId="{5B74C3E9-DA69-4B3E-8EBE-ED31060BC5C8}">
      <dgm:prSet phldrT="[Texto]" custT="1"/>
      <dgm:spPr>
        <a:solidFill>
          <a:srgbClr val="FF5B5B"/>
        </a:solidFill>
      </dgm:spPr>
      <dgm:t>
        <a:bodyPr/>
        <a:lstStyle/>
        <a:p>
          <a:r>
            <a:rPr lang="ca-ES" sz="1700" dirty="0">
              <a:latin typeface="Calibri" panose="020F0502020204030204" pitchFamily="34" charset="0"/>
              <a:cs typeface="Calibri" panose="020F0502020204030204" pitchFamily="34" charset="0"/>
            </a:rPr>
            <a:t>Resolució Prov. vacants</a:t>
          </a:r>
        </a:p>
      </dgm:t>
    </dgm:pt>
    <dgm:pt modelId="{7525B7FB-7458-4891-B1CD-9DAA9284DA9B}" type="parTrans" cxnId="{145DBFBE-A54C-4F46-833E-A62822F06E7C}">
      <dgm:prSet/>
      <dgm:spPr/>
      <dgm:t>
        <a:bodyPr/>
        <a:lstStyle/>
        <a:p>
          <a:endParaRPr lang="ca-ES"/>
        </a:p>
      </dgm:t>
    </dgm:pt>
    <dgm:pt modelId="{4E345419-B96C-47CC-A1F7-6E9B8D05858F}" type="sibTrans" cxnId="{145DBFBE-A54C-4F46-833E-A62822F06E7C}">
      <dgm:prSet/>
      <dgm:spPr>
        <a:solidFill>
          <a:schemeClr val="tx1"/>
        </a:solidFill>
      </dgm:spPr>
      <dgm:t>
        <a:bodyPr/>
        <a:lstStyle/>
        <a:p>
          <a:endParaRPr lang="ca-ES"/>
        </a:p>
      </dgm:t>
    </dgm:pt>
    <dgm:pt modelId="{58627AC2-DCA1-47DB-91AC-74986C7A41C2}">
      <dgm:prSet phldrT="[Texto]" custT="1"/>
      <dgm:spPr>
        <a:ln>
          <a:solidFill>
            <a:srgbClr val="FF5B5B"/>
          </a:solidFill>
        </a:ln>
      </dgm:spPr>
      <dgm:t>
        <a:bodyPr/>
        <a:lstStyle/>
        <a:p>
          <a:r>
            <a:rPr lang="ca-ES" sz="1200" dirty="0">
              <a:latin typeface="Calibri" panose="020F0502020204030204" pitchFamily="34" charset="0"/>
              <a:cs typeface="Calibri" panose="020F0502020204030204" pitchFamily="34" charset="0"/>
            </a:rPr>
            <a:t>Quan? Inici març 2026</a:t>
          </a:r>
          <a:endParaRPr lang="ca-ES" sz="1400" dirty="0"/>
        </a:p>
      </dgm:t>
    </dgm:pt>
    <dgm:pt modelId="{624EC134-6F71-42EE-B454-0B83FDCB9B6B}" type="parTrans" cxnId="{683DCCAB-72B6-4F89-915B-52CD92E45A38}">
      <dgm:prSet/>
      <dgm:spPr/>
      <dgm:t>
        <a:bodyPr/>
        <a:lstStyle/>
        <a:p>
          <a:endParaRPr lang="ca-ES"/>
        </a:p>
      </dgm:t>
    </dgm:pt>
    <dgm:pt modelId="{C68B38ED-44FA-4FB1-ACA1-F9D0FFF57D0C}" type="sibTrans" cxnId="{683DCCAB-72B6-4F89-915B-52CD92E45A38}">
      <dgm:prSet/>
      <dgm:spPr/>
      <dgm:t>
        <a:bodyPr/>
        <a:lstStyle/>
        <a:p>
          <a:endParaRPr lang="ca-ES"/>
        </a:p>
      </dgm:t>
    </dgm:pt>
    <dgm:pt modelId="{C38E614F-7246-43F1-BDDB-1C835EFF2C30}">
      <dgm:prSet phldrT="[Texto]" custT="1"/>
      <dgm:spPr>
        <a:solidFill>
          <a:srgbClr val="FF5B5B"/>
        </a:solidFill>
      </dgm:spPr>
      <dgm:t>
        <a:bodyPr/>
        <a:lstStyle/>
        <a:p>
          <a:r>
            <a:rPr lang="ca-ES" sz="1700" dirty="0">
              <a:latin typeface="Calibri" panose="020F0502020204030204" pitchFamily="34" charset="0"/>
              <a:cs typeface="Calibri" panose="020F0502020204030204" pitchFamily="34" charset="0"/>
            </a:rPr>
            <a:t>Acreditació de l’idioma</a:t>
          </a:r>
        </a:p>
      </dgm:t>
    </dgm:pt>
    <dgm:pt modelId="{0C524880-0195-43BE-9D87-A93FEEA3EF8F}" type="parTrans" cxnId="{7B7E0117-09BE-4AFC-A083-476D3F407454}">
      <dgm:prSet/>
      <dgm:spPr/>
      <dgm:t>
        <a:bodyPr/>
        <a:lstStyle/>
        <a:p>
          <a:endParaRPr lang="ca-ES"/>
        </a:p>
      </dgm:t>
    </dgm:pt>
    <dgm:pt modelId="{73CB3DA2-C8BB-4DB0-B90D-07B9C9048DF7}" type="sibTrans" cxnId="{7B7E0117-09BE-4AFC-A083-476D3F407454}">
      <dgm:prSet/>
      <dgm:spPr>
        <a:solidFill>
          <a:schemeClr val="tx1"/>
        </a:solidFill>
      </dgm:spPr>
      <dgm:t>
        <a:bodyPr/>
        <a:lstStyle/>
        <a:p>
          <a:endParaRPr lang="ca-ES"/>
        </a:p>
      </dgm:t>
    </dgm:pt>
    <dgm:pt modelId="{DC55DE6C-04B7-4337-B851-5078C3F03815}">
      <dgm:prSet phldrT="[Texto]" custT="1"/>
      <dgm:spPr>
        <a:solidFill>
          <a:srgbClr val="FF5B5B"/>
        </a:solidFill>
      </dgm:spPr>
      <dgm:t>
        <a:bodyPr/>
        <a:lstStyle/>
        <a:p>
          <a:r>
            <a:rPr lang="ca-ES" sz="1700" dirty="0">
              <a:latin typeface="Calibri" panose="020F0502020204030204" pitchFamily="34" charset="0"/>
              <a:cs typeface="Calibri" panose="020F0502020204030204" pitchFamily="34" charset="0"/>
            </a:rPr>
            <a:t>Resolució definitiva</a:t>
          </a:r>
        </a:p>
      </dgm:t>
    </dgm:pt>
    <dgm:pt modelId="{5A64E492-BB04-44B8-8DB4-6A3A6ED158C4}" type="parTrans" cxnId="{74A84C1E-4920-4794-A58F-4AAB8CC16E2F}">
      <dgm:prSet/>
      <dgm:spPr/>
      <dgm:t>
        <a:bodyPr/>
        <a:lstStyle/>
        <a:p>
          <a:endParaRPr lang="ca-ES"/>
        </a:p>
      </dgm:t>
    </dgm:pt>
    <dgm:pt modelId="{26746A16-BCAE-4D6E-87DD-6213074C23C6}" type="sibTrans" cxnId="{74A84C1E-4920-4794-A58F-4AAB8CC16E2F}">
      <dgm:prSet/>
      <dgm:spPr/>
      <dgm:t>
        <a:bodyPr/>
        <a:lstStyle/>
        <a:p>
          <a:endParaRPr lang="ca-ES"/>
        </a:p>
      </dgm:t>
    </dgm:pt>
    <dgm:pt modelId="{8E3DBA2E-2327-471F-A914-E44E7FCCDB37}">
      <dgm:prSet phldrT="[Texto]" custT="1"/>
      <dgm:spPr>
        <a:ln>
          <a:solidFill>
            <a:srgbClr val="FF5B5B"/>
          </a:solidFill>
        </a:ln>
      </dgm:spPr>
      <dgm:t>
        <a:bodyPr/>
        <a:lstStyle/>
        <a:p>
          <a:r>
            <a:rPr lang="ca-ES" sz="1200" noProof="0" dirty="0">
              <a:latin typeface="Calibri" panose="020F0502020204030204" pitchFamily="34" charset="0"/>
            </a:rPr>
            <a:t>No és necessari acreditar l’idioma si ja s’ha acreditat prèviament al SIAE</a:t>
          </a:r>
          <a:endParaRPr lang="ca-ES" sz="1200" dirty="0">
            <a:latin typeface="Calibri" panose="020F0502020204030204" pitchFamily="34" charset="0"/>
            <a:cs typeface="Calibri" panose="020F0502020204030204" pitchFamily="34" charset="0"/>
          </a:endParaRPr>
        </a:p>
      </dgm:t>
    </dgm:pt>
    <dgm:pt modelId="{2417782E-5E1B-4358-9D06-8D462C6B6DF7}" type="parTrans" cxnId="{96F2A23E-C1F3-40E7-AE7D-7BA0ED2358E5}">
      <dgm:prSet/>
      <dgm:spPr/>
      <dgm:t>
        <a:bodyPr/>
        <a:lstStyle/>
        <a:p>
          <a:endParaRPr lang="ca-ES"/>
        </a:p>
      </dgm:t>
    </dgm:pt>
    <dgm:pt modelId="{997BF974-DA16-49C3-B307-4F37B4FFB167}" type="sibTrans" cxnId="{96F2A23E-C1F3-40E7-AE7D-7BA0ED2358E5}">
      <dgm:prSet/>
      <dgm:spPr/>
      <dgm:t>
        <a:bodyPr/>
        <a:lstStyle/>
        <a:p>
          <a:endParaRPr lang="ca-ES"/>
        </a:p>
      </dgm:t>
    </dgm:pt>
    <dgm:pt modelId="{B14CF6B4-2134-4ABC-BAA7-AE4EA408CC04}">
      <dgm:prSet phldrT="[Texto]" custT="1"/>
      <dgm:spPr>
        <a:ln>
          <a:solidFill>
            <a:srgbClr val="FF5B5B"/>
          </a:solidFill>
        </a:ln>
      </dgm:spPr>
      <dgm:t>
        <a:bodyPr/>
        <a:lstStyle/>
        <a:p>
          <a:r>
            <a:rPr lang="ca-ES" sz="1200" dirty="0">
              <a:latin typeface="Calibri" panose="020F0502020204030204" pitchFamily="34" charset="0"/>
              <a:cs typeface="Calibri" panose="020F0502020204030204" pitchFamily="34" charset="0"/>
            </a:rPr>
            <a:t>A mitjans de març 2026</a:t>
          </a:r>
          <a:endParaRPr lang="ca-ES" sz="1200" dirty="0"/>
        </a:p>
      </dgm:t>
    </dgm:pt>
    <dgm:pt modelId="{67D384CC-4C6B-4727-846B-E321277614F8}" type="parTrans" cxnId="{911522D0-0F5A-418D-A48C-86048492ABDE}">
      <dgm:prSet/>
      <dgm:spPr/>
      <dgm:t>
        <a:bodyPr/>
        <a:lstStyle/>
        <a:p>
          <a:endParaRPr lang="ca-ES"/>
        </a:p>
      </dgm:t>
    </dgm:pt>
    <dgm:pt modelId="{2682F0EA-DACB-4920-B591-B020E456C0F0}" type="sibTrans" cxnId="{911522D0-0F5A-418D-A48C-86048492ABDE}">
      <dgm:prSet/>
      <dgm:spPr/>
      <dgm:t>
        <a:bodyPr/>
        <a:lstStyle/>
        <a:p>
          <a:endParaRPr lang="ca-ES"/>
        </a:p>
      </dgm:t>
    </dgm:pt>
    <dgm:pt modelId="{6B18134C-FAFC-44EE-8E0A-1BA1F6ED6CD0}">
      <dgm:prSet phldrT="[Texto]" custT="1"/>
      <dgm:spPr>
        <a:ln>
          <a:solidFill>
            <a:srgbClr val="FF5B5B"/>
          </a:solidFill>
        </a:ln>
      </dgm:spPr>
      <dgm:t>
        <a:bodyPr/>
        <a:lstStyle/>
        <a:p>
          <a:r>
            <a:rPr lang="ca-ES" sz="1200" noProof="0" dirty="0">
              <a:latin typeface="Calibri" panose="020F0502020204030204" pitchFamily="34" charset="0"/>
            </a:rPr>
            <a:t>Sol·licituds via e-Secretaria</a:t>
          </a:r>
          <a:endParaRPr lang="ca-ES" sz="1200" dirty="0"/>
        </a:p>
      </dgm:t>
    </dgm:pt>
    <dgm:pt modelId="{19997416-61CE-4B87-8E9A-932E9A8127E8}" type="parTrans" cxnId="{944494B2-20B9-4A0A-848E-2C0AC80AC141}">
      <dgm:prSet/>
      <dgm:spPr/>
      <dgm:t>
        <a:bodyPr/>
        <a:lstStyle/>
        <a:p>
          <a:endParaRPr lang="ca-ES"/>
        </a:p>
      </dgm:t>
    </dgm:pt>
    <dgm:pt modelId="{52C5734C-B6D8-4DC3-9471-D66385AB9EF1}" type="sibTrans" cxnId="{944494B2-20B9-4A0A-848E-2C0AC80AC141}">
      <dgm:prSet/>
      <dgm:spPr/>
      <dgm:t>
        <a:bodyPr/>
        <a:lstStyle/>
        <a:p>
          <a:endParaRPr lang="ca-ES"/>
        </a:p>
      </dgm:t>
    </dgm:pt>
    <dgm:pt modelId="{52145E37-C25E-4063-AE2E-3490FB72AA70}">
      <dgm:prSet custT="1"/>
      <dgm:spPr>
        <a:ln>
          <a:solidFill>
            <a:srgbClr val="FF5B5B"/>
          </a:solidFill>
        </a:ln>
      </dgm:spPr>
      <dgm:t>
        <a:bodyPr/>
        <a:lstStyle/>
        <a:p>
          <a:r>
            <a:rPr lang="ca-ES" sz="1200" noProof="0" dirty="0">
              <a:latin typeface="Calibri" panose="020F0502020204030204" pitchFamily="34" charset="0"/>
            </a:rPr>
            <a:t>Certificats oficials reconeguts per la Generalitat de Catalunya</a:t>
          </a:r>
        </a:p>
      </dgm:t>
    </dgm:pt>
    <dgm:pt modelId="{B52848A5-32F2-457B-B36C-660F2098D3CB}" type="parTrans" cxnId="{E47825C6-835F-4C2F-AC24-7D9E540B536C}">
      <dgm:prSet/>
      <dgm:spPr/>
      <dgm:t>
        <a:bodyPr/>
        <a:lstStyle/>
        <a:p>
          <a:endParaRPr lang="ca-ES"/>
        </a:p>
      </dgm:t>
    </dgm:pt>
    <dgm:pt modelId="{1E63643B-40BA-4126-AED8-38834548F9E6}" type="sibTrans" cxnId="{E47825C6-835F-4C2F-AC24-7D9E540B536C}">
      <dgm:prSet/>
      <dgm:spPr/>
      <dgm:t>
        <a:bodyPr/>
        <a:lstStyle/>
        <a:p>
          <a:endParaRPr lang="ca-ES"/>
        </a:p>
      </dgm:t>
    </dgm:pt>
    <dgm:pt modelId="{858E8D1D-E8EF-478F-813C-8C6205C0AC1B}">
      <dgm:prSet custT="1"/>
      <dgm:spPr>
        <a:ln>
          <a:solidFill>
            <a:srgbClr val="FF5B5B"/>
          </a:solidFill>
        </a:ln>
      </dgm:spPr>
      <dgm:t>
        <a:bodyPr/>
        <a:lstStyle/>
        <a:p>
          <a:r>
            <a:rPr lang="ca-ES" sz="1200" noProof="0" dirty="0">
              <a:latin typeface="Calibri" panose="020F0502020204030204" pitchFamily="34" charset="0"/>
            </a:rPr>
            <a:t>Com? Original i fotocòpia a l’ORIA dins termini</a:t>
          </a:r>
          <a:endParaRPr lang="ca-ES" sz="1200" dirty="0"/>
        </a:p>
      </dgm:t>
    </dgm:pt>
    <dgm:pt modelId="{0256D73F-2F48-4151-B7E6-83FB4F74C6B0}" type="parTrans" cxnId="{759FBE2F-FE0B-40AA-8724-ADBF84F4F26C}">
      <dgm:prSet/>
      <dgm:spPr/>
      <dgm:t>
        <a:bodyPr/>
        <a:lstStyle/>
        <a:p>
          <a:endParaRPr lang="ca-ES"/>
        </a:p>
      </dgm:t>
    </dgm:pt>
    <dgm:pt modelId="{AA5C4D4F-AFB3-42BE-9285-4B0D6FA5AFFE}" type="sibTrans" cxnId="{759FBE2F-FE0B-40AA-8724-ADBF84F4F26C}">
      <dgm:prSet/>
      <dgm:spPr/>
      <dgm:t>
        <a:bodyPr/>
        <a:lstStyle/>
        <a:p>
          <a:endParaRPr lang="ca-ES"/>
        </a:p>
      </dgm:t>
    </dgm:pt>
    <dgm:pt modelId="{2C4DBBF1-F09E-4A91-8ADE-EB68C16A8F79}">
      <dgm:prSet phldrT="[Texto]" custT="1"/>
      <dgm:spPr>
        <a:ln>
          <a:solidFill>
            <a:srgbClr val="FF5B5B"/>
          </a:solidFill>
        </a:ln>
      </dgm:spPr>
      <dgm:t>
        <a:bodyPr/>
        <a:lstStyle/>
        <a:p>
          <a:r>
            <a:rPr lang="ca-ES" sz="1200" noProof="0" dirty="0">
              <a:latin typeface="Calibri" panose="020F0502020204030204" pitchFamily="34" charset="0"/>
            </a:rPr>
            <a:t>Només estudiants “sense plaça” i places rebutjades expressament</a:t>
          </a:r>
          <a:endParaRPr lang="ca-ES" sz="1200" dirty="0"/>
        </a:p>
      </dgm:t>
    </dgm:pt>
    <dgm:pt modelId="{837CB159-7810-4FF5-A44E-2BBE47AFBC64}" type="parTrans" cxnId="{A383315D-3BC1-4640-AF74-56C01AC094DF}">
      <dgm:prSet/>
      <dgm:spPr/>
      <dgm:t>
        <a:bodyPr/>
        <a:lstStyle/>
        <a:p>
          <a:endParaRPr lang="ca-ES"/>
        </a:p>
      </dgm:t>
    </dgm:pt>
    <dgm:pt modelId="{09243D2D-CA63-474E-87F8-2315C48907CC}" type="sibTrans" cxnId="{A383315D-3BC1-4640-AF74-56C01AC094DF}">
      <dgm:prSet/>
      <dgm:spPr/>
      <dgm:t>
        <a:bodyPr/>
        <a:lstStyle/>
        <a:p>
          <a:endParaRPr lang="ca-ES"/>
        </a:p>
      </dgm:t>
    </dgm:pt>
    <dgm:pt modelId="{C3D41CD1-D6C0-4A23-AA1E-19C9A6797A1C}">
      <dgm:prSet phldrT="[Texto]" custT="1"/>
      <dgm:spPr>
        <a:ln>
          <a:solidFill>
            <a:srgbClr val="FF5B5B"/>
          </a:solidFill>
        </a:ln>
      </dgm:spPr>
      <dgm:t>
        <a:bodyPr/>
        <a:lstStyle/>
        <a:p>
          <a:r>
            <a:rPr lang="ca-ES" sz="1200" noProof="0" dirty="0">
              <a:latin typeface="Calibri" panose="020F0502020204030204" pitchFamily="34" charset="0"/>
              <a:cs typeface="Calibri" panose="020F0502020204030204" pitchFamily="34" charset="0"/>
            </a:rPr>
            <a:t>Inclourà el </a:t>
          </a:r>
          <a:r>
            <a:rPr lang="ca-ES" sz="1200" b="1" u="sng" noProof="0" dirty="0">
              <a:latin typeface="Calibri" panose="020F0502020204030204" pitchFamily="34" charset="0"/>
              <a:cs typeface="Calibri" panose="020F0502020204030204" pitchFamily="34" charset="0"/>
            </a:rPr>
            <a:t>calendari d’acreditació d’idioma</a:t>
          </a:r>
          <a:endParaRPr lang="ca-ES" sz="1200" dirty="0">
            <a:latin typeface="Calibri" panose="020F0502020204030204" pitchFamily="34" charset="0"/>
            <a:cs typeface="Calibri" panose="020F0502020204030204" pitchFamily="34" charset="0"/>
          </a:endParaRPr>
        </a:p>
        <a:p>
          <a:endParaRPr lang="ca-ES" sz="1400" dirty="0"/>
        </a:p>
      </dgm:t>
    </dgm:pt>
    <dgm:pt modelId="{E769E9EA-FF52-4201-A8CF-259FBF65DEB8}" type="parTrans" cxnId="{4AAB7B90-B1F7-46F5-8E8C-5901C8903B36}">
      <dgm:prSet/>
      <dgm:spPr/>
      <dgm:t>
        <a:bodyPr/>
        <a:lstStyle/>
        <a:p>
          <a:endParaRPr lang="ca-ES"/>
        </a:p>
      </dgm:t>
    </dgm:pt>
    <dgm:pt modelId="{8D769C40-DD49-4890-9298-96CF77DDB761}" type="sibTrans" cxnId="{4AAB7B90-B1F7-46F5-8E8C-5901C8903B36}">
      <dgm:prSet/>
      <dgm:spPr/>
      <dgm:t>
        <a:bodyPr/>
        <a:lstStyle/>
        <a:p>
          <a:endParaRPr lang="ca-ES"/>
        </a:p>
      </dgm:t>
    </dgm:pt>
    <dgm:pt modelId="{76E27E1E-BBB0-4DA5-8911-F38FFDFA15C0}" type="pres">
      <dgm:prSet presAssocID="{AA28D161-51C5-4FA7-892C-A520104080E9}" presName="linearFlow" presStyleCnt="0">
        <dgm:presLayoutVars>
          <dgm:dir/>
          <dgm:animLvl val="lvl"/>
          <dgm:resizeHandles val="exact"/>
        </dgm:presLayoutVars>
      </dgm:prSet>
      <dgm:spPr/>
    </dgm:pt>
    <dgm:pt modelId="{14B14658-2074-4FFB-978D-142FF1FD2796}" type="pres">
      <dgm:prSet presAssocID="{340A0BEB-9FEC-406C-82E5-9AE73ED91970}" presName="composite" presStyleCnt="0"/>
      <dgm:spPr/>
    </dgm:pt>
    <dgm:pt modelId="{4AC62B21-071D-444B-97E6-C8E01F06B624}" type="pres">
      <dgm:prSet presAssocID="{340A0BEB-9FEC-406C-82E5-9AE73ED91970}" presName="parTx" presStyleLbl="node1" presStyleIdx="0" presStyleCnt="4">
        <dgm:presLayoutVars>
          <dgm:chMax val="0"/>
          <dgm:chPref val="0"/>
          <dgm:bulletEnabled val="1"/>
        </dgm:presLayoutVars>
      </dgm:prSet>
      <dgm:spPr/>
    </dgm:pt>
    <dgm:pt modelId="{AB3C6183-5639-4E26-96E7-0D44F84100AE}" type="pres">
      <dgm:prSet presAssocID="{340A0BEB-9FEC-406C-82E5-9AE73ED91970}" presName="parSh" presStyleLbl="node1" presStyleIdx="0" presStyleCnt="4"/>
      <dgm:spPr/>
    </dgm:pt>
    <dgm:pt modelId="{5132F4C3-8517-47C6-8002-821A7971F4CA}" type="pres">
      <dgm:prSet presAssocID="{340A0BEB-9FEC-406C-82E5-9AE73ED91970}" presName="desTx" presStyleLbl="fgAcc1" presStyleIdx="0" presStyleCnt="4">
        <dgm:presLayoutVars>
          <dgm:bulletEnabled val="1"/>
        </dgm:presLayoutVars>
      </dgm:prSet>
      <dgm:spPr/>
    </dgm:pt>
    <dgm:pt modelId="{4234B646-7532-43B2-B59B-1D6B47B65728}" type="pres">
      <dgm:prSet presAssocID="{7A151B91-F551-4C9D-8946-75DE43B9350A}" presName="sibTrans" presStyleLbl="sibTrans2D1" presStyleIdx="0" presStyleCnt="3"/>
      <dgm:spPr/>
    </dgm:pt>
    <dgm:pt modelId="{D78FAA65-A52A-4ECE-9857-7E59D7A65F67}" type="pres">
      <dgm:prSet presAssocID="{7A151B91-F551-4C9D-8946-75DE43B9350A}" presName="connTx" presStyleLbl="sibTrans2D1" presStyleIdx="0" presStyleCnt="3"/>
      <dgm:spPr/>
    </dgm:pt>
    <dgm:pt modelId="{884F589D-0D05-41F7-9B92-341622C170DA}" type="pres">
      <dgm:prSet presAssocID="{5B74C3E9-DA69-4B3E-8EBE-ED31060BC5C8}" presName="composite" presStyleCnt="0"/>
      <dgm:spPr/>
    </dgm:pt>
    <dgm:pt modelId="{C3AF7604-3287-4181-998B-7DBC751F6B14}" type="pres">
      <dgm:prSet presAssocID="{5B74C3E9-DA69-4B3E-8EBE-ED31060BC5C8}" presName="parTx" presStyleLbl="node1" presStyleIdx="0" presStyleCnt="4">
        <dgm:presLayoutVars>
          <dgm:chMax val="0"/>
          <dgm:chPref val="0"/>
          <dgm:bulletEnabled val="1"/>
        </dgm:presLayoutVars>
      </dgm:prSet>
      <dgm:spPr/>
    </dgm:pt>
    <dgm:pt modelId="{8018E25B-D79D-47EF-88D9-A36C08AF76CE}" type="pres">
      <dgm:prSet presAssocID="{5B74C3E9-DA69-4B3E-8EBE-ED31060BC5C8}" presName="parSh" presStyleLbl="node1" presStyleIdx="1" presStyleCnt="4"/>
      <dgm:spPr/>
    </dgm:pt>
    <dgm:pt modelId="{C872C5F6-C770-4704-80D6-BD17AA50BF98}" type="pres">
      <dgm:prSet presAssocID="{5B74C3E9-DA69-4B3E-8EBE-ED31060BC5C8}" presName="desTx" presStyleLbl="fgAcc1" presStyleIdx="1" presStyleCnt="4">
        <dgm:presLayoutVars>
          <dgm:bulletEnabled val="1"/>
        </dgm:presLayoutVars>
      </dgm:prSet>
      <dgm:spPr/>
    </dgm:pt>
    <dgm:pt modelId="{16B2C480-FE96-4236-94ED-CDC6F909BFBF}" type="pres">
      <dgm:prSet presAssocID="{4E345419-B96C-47CC-A1F7-6E9B8D05858F}" presName="sibTrans" presStyleLbl="sibTrans2D1" presStyleIdx="1" presStyleCnt="3"/>
      <dgm:spPr/>
    </dgm:pt>
    <dgm:pt modelId="{D07804B4-0073-49E0-9C38-47638E12EA1D}" type="pres">
      <dgm:prSet presAssocID="{4E345419-B96C-47CC-A1F7-6E9B8D05858F}" presName="connTx" presStyleLbl="sibTrans2D1" presStyleIdx="1" presStyleCnt="3"/>
      <dgm:spPr/>
    </dgm:pt>
    <dgm:pt modelId="{C42F5709-C911-47EE-B9C9-2286AF427BEF}" type="pres">
      <dgm:prSet presAssocID="{C38E614F-7246-43F1-BDDB-1C835EFF2C30}" presName="composite" presStyleCnt="0"/>
      <dgm:spPr/>
    </dgm:pt>
    <dgm:pt modelId="{0362B273-E41F-47EE-B15A-872C577919E9}" type="pres">
      <dgm:prSet presAssocID="{C38E614F-7246-43F1-BDDB-1C835EFF2C30}" presName="parTx" presStyleLbl="node1" presStyleIdx="1" presStyleCnt="4">
        <dgm:presLayoutVars>
          <dgm:chMax val="0"/>
          <dgm:chPref val="0"/>
          <dgm:bulletEnabled val="1"/>
        </dgm:presLayoutVars>
      </dgm:prSet>
      <dgm:spPr/>
    </dgm:pt>
    <dgm:pt modelId="{4B8A2AA7-F265-4D1E-9615-A5909C42118F}" type="pres">
      <dgm:prSet presAssocID="{C38E614F-7246-43F1-BDDB-1C835EFF2C30}" presName="parSh" presStyleLbl="node1" presStyleIdx="2" presStyleCnt="4"/>
      <dgm:spPr/>
    </dgm:pt>
    <dgm:pt modelId="{CEB43B8A-6DE8-4CF3-A65A-C01784FF0DC1}" type="pres">
      <dgm:prSet presAssocID="{C38E614F-7246-43F1-BDDB-1C835EFF2C30}" presName="desTx" presStyleLbl="fgAcc1" presStyleIdx="2" presStyleCnt="4">
        <dgm:presLayoutVars>
          <dgm:bulletEnabled val="1"/>
        </dgm:presLayoutVars>
      </dgm:prSet>
      <dgm:spPr/>
    </dgm:pt>
    <dgm:pt modelId="{D0A282D4-0B5E-4337-8F10-714E7DF99FAA}" type="pres">
      <dgm:prSet presAssocID="{73CB3DA2-C8BB-4DB0-B90D-07B9C9048DF7}" presName="sibTrans" presStyleLbl="sibTrans2D1" presStyleIdx="2" presStyleCnt="3"/>
      <dgm:spPr/>
    </dgm:pt>
    <dgm:pt modelId="{55F6BC8E-F0BE-4478-8A88-BCF3F097DE58}" type="pres">
      <dgm:prSet presAssocID="{73CB3DA2-C8BB-4DB0-B90D-07B9C9048DF7}" presName="connTx" presStyleLbl="sibTrans2D1" presStyleIdx="2" presStyleCnt="3"/>
      <dgm:spPr/>
    </dgm:pt>
    <dgm:pt modelId="{7B4BCB6E-CF24-4E25-B739-77DC04262A76}" type="pres">
      <dgm:prSet presAssocID="{DC55DE6C-04B7-4337-B851-5078C3F03815}" presName="composite" presStyleCnt="0"/>
      <dgm:spPr/>
    </dgm:pt>
    <dgm:pt modelId="{0D3A5F4D-83C0-4D55-8FFD-178269D26FEE}" type="pres">
      <dgm:prSet presAssocID="{DC55DE6C-04B7-4337-B851-5078C3F03815}" presName="parTx" presStyleLbl="node1" presStyleIdx="2" presStyleCnt="4">
        <dgm:presLayoutVars>
          <dgm:chMax val="0"/>
          <dgm:chPref val="0"/>
          <dgm:bulletEnabled val="1"/>
        </dgm:presLayoutVars>
      </dgm:prSet>
      <dgm:spPr/>
    </dgm:pt>
    <dgm:pt modelId="{B3891D59-8CFA-454E-BDDD-3294FE367C51}" type="pres">
      <dgm:prSet presAssocID="{DC55DE6C-04B7-4337-B851-5078C3F03815}" presName="parSh" presStyleLbl="node1" presStyleIdx="3" presStyleCnt="4"/>
      <dgm:spPr/>
    </dgm:pt>
    <dgm:pt modelId="{71715E8B-4D9D-4515-9C92-57A6947ECF5C}" type="pres">
      <dgm:prSet presAssocID="{DC55DE6C-04B7-4337-B851-5078C3F03815}" presName="desTx" presStyleLbl="fgAcc1" presStyleIdx="3" presStyleCnt="4">
        <dgm:presLayoutVars>
          <dgm:bulletEnabled val="1"/>
        </dgm:presLayoutVars>
      </dgm:prSet>
      <dgm:spPr/>
    </dgm:pt>
  </dgm:ptLst>
  <dgm:cxnLst>
    <dgm:cxn modelId="{BCAC820B-9CAD-43D5-B541-1E5E7FA18AB5}" type="presOf" srcId="{73CB3DA2-C8BB-4DB0-B90D-07B9C9048DF7}" destId="{55F6BC8E-F0BE-4478-8A88-BCF3F097DE58}" srcOrd="1" destOrd="0" presId="urn:microsoft.com/office/officeart/2005/8/layout/process3"/>
    <dgm:cxn modelId="{7B7E0117-09BE-4AFC-A083-476D3F407454}" srcId="{AA28D161-51C5-4FA7-892C-A520104080E9}" destId="{C38E614F-7246-43F1-BDDB-1C835EFF2C30}" srcOrd="2" destOrd="0" parTransId="{0C524880-0195-43BE-9D87-A93FEEA3EF8F}" sibTransId="{73CB3DA2-C8BB-4DB0-B90D-07B9C9048DF7}"/>
    <dgm:cxn modelId="{63878D1D-20BA-4084-9C1A-5C9A1C5BD826}" type="presOf" srcId="{5B74C3E9-DA69-4B3E-8EBE-ED31060BC5C8}" destId="{C3AF7604-3287-4181-998B-7DBC751F6B14}" srcOrd="0" destOrd="0" presId="urn:microsoft.com/office/officeart/2005/8/layout/process3"/>
    <dgm:cxn modelId="{74A84C1E-4920-4794-A58F-4AAB8CC16E2F}" srcId="{AA28D161-51C5-4FA7-892C-A520104080E9}" destId="{DC55DE6C-04B7-4337-B851-5078C3F03815}" srcOrd="3" destOrd="0" parTransId="{5A64E492-BB04-44B8-8DB4-6A3A6ED158C4}" sibTransId="{26746A16-BCAE-4D6E-87DD-6213074C23C6}"/>
    <dgm:cxn modelId="{4AFD8525-8216-436F-9A26-1A10425B7A56}" type="presOf" srcId="{7A151B91-F551-4C9D-8946-75DE43B9350A}" destId="{4234B646-7532-43B2-B59B-1D6B47B65728}" srcOrd="0" destOrd="0" presId="urn:microsoft.com/office/officeart/2005/8/layout/process3"/>
    <dgm:cxn modelId="{759FBE2F-FE0B-40AA-8724-ADBF84F4F26C}" srcId="{C38E614F-7246-43F1-BDDB-1C835EFF2C30}" destId="{858E8D1D-E8EF-478F-813C-8C6205C0AC1B}" srcOrd="2" destOrd="0" parTransId="{0256D73F-2F48-4151-B7E6-83FB4F74C6B0}" sibTransId="{AA5C4D4F-AFB3-42BE-9285-4B0D6FA5AFFE}"/>
    <dgm:cxn modelId="{DD979332-05E7-423A-8BAD-2669F55E9915}" type="presOf" srcId="{5B74C3E9-DA69-4B3E-8EBE-ED31060BC5C8}" destId="{8018E25B-D79D-47EF-88D9-A36C08AF76CE}" srcOrd="1" destOrd="0" presId="urn:microsoft.com/office/officeart/2005/8/layout/process3"/>
    <dgm:cxn modelId="{8979A232-E719-4783-A223-48215EB4E404}" type="presOf" srcId="{858E8D1D-E8EF-478F-813C-8C6205C0AC1B}" destId="{CEB43B8A-6DE8-4CF3-A65A-C01784FF0DC1}" srcOrd="0" destOrd="2" presId="urn:microsoft.com/office/officeart/2005/8/layout/process3"/>
    <dgm:cxn modelId="{984E6838-2C0F-4B51-BDF5-DABE0AA5E888}" type="presOf" srcId="{2C4DBBF1-F09E-4A91-8ADE-EB68C16A8F79}" destId="{5132F4C3-8517-47C6-8002-821A7971F4CA}" srcOrd="0" destOrd="2" presId="urn:microsoft.com/office/officeart/2005/8/layout/process3"/>
    <dgm:cxn modelId="{CDE66A3A-9CD6-46D5-81FF-9560851C95E0}" type="presOf" srcId="{B70A30C1-EE79-48B6-9CA8-74729CB79C2B}" destId="{5132F4C3-8517-47C6-8002-821A7971F4CA}" srcOrd="0" destOrd="0" presId="urn:microsoft.com/office/officeart/2005/8/layout/process3"/>
    <dgm:cxn modelId="{96F2A23E-C1F3-40E7-AE7D-7BA0ED2358E5}" srcId="{C38E614F-7246-43F1-BDDB-1C835EFF2C30}" destId="{8E3DBA2E-2327-471F-A914-E44E7FCCDB37}" srcOrd="0" destOrd="0" parTransId="{2417782E-5E1B-4358-9D06-8D462C6B6DF7}" sibTransId="{997BF974-DA16-49C3-B307-4F37B4FFB167}"/>
    <dgm:cxn modelId="{A383315D-3BC1-4640-AF74-56C01AC094DF}" srcId="{340A0BEB-9FEC-406C-82E5-9AE73ED91970}" destId="{2C4DBBF1-F09E-4A91-8ADE-EB68C16A8F79}" srcOrd="2" destOrd="0" parTransId="{837CB159-7810-4FF5-A44E-2BBE47AFBC64}" sibTransId="{09243D2D-CA63-474E-87F8-2315C48907CC}"/>
    <dgm:cxn modelId="{E3FC5141-E3F4-4A36-B12C-4C3575E71653}" type="presOf" srcId="{73CB3DA2-C8BB-4DB0-B90D-07B9C9048DF7}" destId="{D0A282D4-0B5E-4337-8F10-714E7DF99FAA}" srcOrd="0" destOrd="0" presId="urn:microsoft.com/office/officeart/2005/8/layout/process3"/>
    <dgm:cxn modelId="{77283565-1982-4CBE-BF6D-4F63E18ED7F3}" type="presOf" srcId="{DC55DE6C-04B7-4337-B851-5078C3F03815}" destId="{0D3A5F4D-83C0-4D55-8FFD-178269D26FEE}" srcOrd="0" destOrd="0" presId="urn:microsoft.com/office/officeart/2005/8/layout/process3"/>
    <dgm:cxn modelId="{E7B25965-9B48-425D-A183-83777AE41A52}" srcId="{340A0BEB-9FEC-406C-82E5-9AE73ED91970}" destId="{B70A30C1-EE79-48B6-9CA8-74729CB79C2B}" srcOrd="0" destOrd="0" parTransId="{03C5BA56-0FFD-4BE4-8EE2-AF18AE039FD9}" sibTransId="{64A43CAB-9347-4C6E-BBC4-F56BBE62AECC}"/>
    <dgm:cxn modelId="{D6D5C56D-937F-4283-9B2F-3ED2A5E4ED72}" type="presOf" srcId="{AA28D161-51C5-4FA7-892C-A520104080E9}" destId="{76E27E1E-BBB0-4DA5-8911-F38FFDFA15C0}" srcOrd="0" destOrd="0" presId="urn:microsoft.com/office/officeart/2005/8/layout/process3"/>
    <dgm:cxn modelId="{E298477C-84BC-4CD2-8016-6EF6B9AEB962}" type="presOf" srcId="{58627AC2-DCA1-47DB-91AC-74986C7A41C2}" destId="{C872C5F6-C770-4704-80D6-BD17AA50BF98}" srcOrd="0" destOrd="0" presId="urn:microsoft.com/office/officeart/2005/8/layout/process3"/>
    <dgm:cxn modelId="{4AAB7B90-B1F7-46F5-8E8C-5901C8903B36}" srcId="{5B74C3E9-DA69-4B3E-8EBE-ED31060BC5C8}" destId="{C3D41CD1-D6C0-4A23-AA1E-19C9A6797A1C}" srcOrd="1" destOrd="0" parTransId="{E769E9EA-FF52-4201-A8CF-259FBF65DEB8}" sibTransId="{8D769C40-DD49-4890-9298-96CF77DDB761}"/>
    <dgm:cxn modelId="{2D122D91-00ED-446F-86BB-C0B59927A58C}" type="presOf" srcId="{8E3DBA2E-2327-471F-A914-E44E7FCCDB37}" destId="{CEB43B8A-6DE8-4CF3-A65A-C01784FF0DC1}" srcOrd="0" destOrd="0" presId="urn:microsoft.com/office/officeart/2005/8/layout/process3"/>
    <dgm:cxn modelId="{B86AE095-CD35-459D-8786-3E2EEC03B2DE}" type="presOf" srcId="{DC55DE6C-04B7-4337-B851-5078C3F03815}" destId="{B3891D59-8CFA-454E-BDDD-3294FE367C51}" srcOrd="1" destOrd="0" presId="urn:microsoft.com/office/officeart/2005/8/layout/process3"/>
    <dgm:cxn modelId="{8F60919C-1CEE-4980-8A7B-3141F46F4268}" type="presOf" srcId="{C38E614F-7246-43F1-BDDB-1C835EFF2C30}" destId="{0362B273-E41F-47EE-B15A-872C577919E9}" srcOrd="0" destOrd="0" presId="urn:microsoft.com/office/officeart/2005/8/layout/process3"/>
    <dgm:cxn modelId="{407A9E9F-F4BB-41A8-8671-DADD708E1284}" type="presOf" srcId="{52145E37-C25E-4063-AE2E-3490FB72AA70}" destId="{CEB43B8A-6DE8-4CF3-A65A-C01784FF0DC1}" srcOrd="0" destOrd="1" presId="urn:microsoft.com/office/officeart/2005/8/layout/process3"/>
    <dgm:cxn modelId="{D787C2A0-CC44-4E49-B15A-D2DC1EE78DC8}" type="presOf" srcId="{B14CF6B4-2134-4ABC-BAA7-AE4EA408CC04}" destId="{71715E8B-4D9D-4515-9C92-57A6947ECF5C}" srcOrd="0" destOrd="0" presId="urn:microsoft.com/office/officeart/2005/8/layout/process3"/>
    <dgm:cxn modelId="{12C190A8-46AD-45E1-8F81-188E776A4934}" srcId="{AA28D161-51C5-4FA7-892C-A520104080E9}" destId="{340A0BEB-9FEC-406C-82E5-9AE73ED91970}" srcOrd="0" destOrd="0" parTransId="{14839B87-588A-455B-844B-8750FE16FBBF}" sibTransId="{7A151B91-F551-4C9D-8946-75DE43B9350A}"/>
    <dgm:cxn modelId="{683DCCAB-72B6-4F89-915B-52CD92E45A38}" srcId="{5B74C3E9-DA69-4B3E-8EBE-ED31060BC5C8}" destId="{58627AC2-DCA1-47DB-91AC-74986C7A41C2}" srcOrd="0" destOrd="0" parTransId="{624EC134-6F71-42EE-B454-0B83FDCB9B6B}" sibTransId="{C68B38ED-44FA-4FB1-ACA1-F9D0FFF57D0C}"/>
    <dgm:cxn modelId="{944494B2-20B9-4A0A-848E-2C0AC80AC141}" srcId="{340A0BEB-9FEC-406C-82E5-9AE73ED91970}" destId="{6B18134C-FAFC-44EE-8E0A-1BA1F6ED6CD0}" srcOrd="1" destOrd="0" parTransId="{19997416-61CE-4B87-8E9A-932E9A8127E8}" sibTransId="{52C5734C-B6D8-4DC3-9471-D66385AB9EF1}"/>
    <dgm:cxn modelId="{145DBFBE-A54C-4F46-833E-A62822F06E7C}" srcId="{AA28D161-51C5-4FA7-892C-A520104080E9}" destId="{5B74C3E9-DA69-4B3E-8EBE-ED31060BC5C8}" srcOrd="1" destOrd="0" parTransId="{7525B7FB-7458-4891-B1CD-9DAA9284DA9B}" sibTransId="{4E345419-B96C-47CC-A1F7-6E9B8D05858F}"/>
    <dgm:cxn modelId="{FC2CA1BF-738E-4D74-BDC9-0D0342AAC7EB}" type="presOf" srcId="{7A151B91-F551-4C9D-8946-75DE43B9350A}" destId="{D78FAA65-A52A-4ECE-9857-7E59D7A65F67}" srcOrd="1" destOrd="0" presId="urn:microsoft.com/office/officeart/2005/8/layout/process3"/>
    <dgm:cxn modelId="{E47825C6-835F-4C2F-AC24-7D9E540B536C}" srcId="{C38E614F-7246-43F1-BDDB-1C835EFF2C30}" destId="{52145E37-C25E-4063-AE2E-3490FB72AA70}" srcOrd="1" destOrd="0" parTransId="{B52848A5-32F2-457B-B36C-660F2098D3CB}" sibTransId="{1E63643B-40BA-4126-AED8-38834548F9E6}"/>
    <dgm:cxn modelId="{7AC392C9-0E9D-4F69-949A-6B0951B81FC9}" type="presOf" srcId="{340A0BEB-9FEC-406C-82E5-9AE73ED91970}" destId="{AB3C6183-5639-4E26-96E7-0D44F84100AE}" srcOrd="1" destOrd="0" presId="urn:microsoft.com/office/officeart/2005/8/layout/process3"/>
    <dgm:cxn modelId="{4691F6CF-9167-4845-9D4A-B75C284A1E99}" type="presOf" srcId="{C38E614F-7246-43F1-BDDB-1C835EFF2C30}" destId="{4B8A2AA7-F265-4D1E-9615-A5909C42118F}" srcOrd="1" destOrd="0" presId="urn:microsoft.com/office/officeart/2005/8/layout/process3"/>
    <dgm:cxn modelId="{911522D0-0F5A-418D-A48C-86048492ABDE}" srcId="{DC55DE6C-04B7-4337-B851-5078C3F03815}" destId="{B14CF6B4-2134-4ABC-BAA7-AE4EA408CC04}" srcOrd="0" destOrd="0" parTransId="{67D384CC-4C6B-4727-846B-E321277614F8}" sibTransId="{2682F0EA-DACB-4920-B591-B020E456C0F0}"/>
    <dgm:cxn modelId="{37D156D5-25DB-431F-B293-8EA45A8F1B9C}" type="presOf" srcId="{6B18134C-FAFC-44EE-8E0A-1BA1F6ED6CD0}" destId="{5132F4C3-8517-47C6-8002-821A7971F4CA}" srcOrd="0" destOrd="1" presId="urn:microsoft.com/office/officeart/2005/8/layout/process3"/>
    <dgm:cxn modelId="{1972FCD6-339F-4B9F-A36C-D17B31696397}" type="presOf" srcId="{C3D41CD1-D6C0-4A23-AA1E-19C9A6797A1C}" destId="{C872C5F6-C770-4704-80D6-BD17AA50BF98}" srcOrd="0" destOrd="1" presId="urn:microsoft.com/office/officeart/2005/8/layout/process3"/>
    <dgm:cxn modelId="{D615C2E7-9C87-4B35-B486-D7B9333E1A2A}" type="presOf" srcId="{4E345419-B96C-47CC-A1F7-6E9B8D05858F}" destId="{D07804B4-0073-49E0-9C38-47638E12EA1D}" srcOrd="1" destOrd="0" presId="urn:microsoft.com/office/officeart/2005/8/layout/process3"/>
    <dgm:cxn modelId="{6EA6CFF4-EEE5-4397-8774-A342766A143C}" type="presOf" srcId="{4E345419-B96C-47CC-A1F7-6E9B8D05858F}" destId="{16B2C480-FE96-4236-94ED-CDC6F909BFBF}" srcOrd="0" destOrd="0" presId="urn:microsoft.com/office/officeart/2005/8/layout/process3"/>
    <dgm:cxn modelId="{28629BFB-331B-4E18-B76E-F3EEEFDFF956}" type="presOf" srcId="{340A0BEB-9FEC-406C-82E5-9AE73ED91970}" destId="{4AC62B21-071D-444B-97E6-C8E01F06B624}" srcOrd="0" destOrd="0" presId="urn:microsoft.com/office/officeart/2005/8/layout/process3"/>
    <dgm:cxn modelId="{8E81F6E0-7571-4970-BAA2-2B3D2F13EBB5}" type="presParOf" srcId="{76E27E1E-BBB0-4DA5-8911-F38FFDFA15C0}" destId="{14B14658-2074-4FFB-978D-142FF1FD2796}" srcOrd="0" destOrd="0" presId="urn:microsoft.com/office/officeart/2005/8/layout/process3"/>
    <dgm:cxn modelId="{965BB79F-8DED-467C-90C0-9C464B9C06E0}" type="presParOf" srcId="{14B14658-2074-4FFB-978D-142FF1FD2796}" destId="{4AC62B21-071D-444B-97E6-C8E01F06B624}" srcOrd="0" destOrd="0" presId="urn:microsoft.com/office/officeart/2005/8/layout/process3"/>
    <dgm:cxn modelId="{2401EC3C-BC38-493C-8C5B-989FFD8B03E7}" type="presParOf" srcId="{14B14658-2074-4FFB-978D-142FF1FD2796}" destId="{AB3C6183-5639-4E26-96E7-0D44F84100AE}" srcOrd="1" destOrd="0" presId="urn:microsoft.com/office/officeart/2005/8/layout/process3"/>
    <dgm:cxn modelId="{10DD9D7A-CE63-4195-9497-A58DFAEB22E9}" type="presParOf" srcId="{14B14658-2074-4FFB-978D-142FF1FD2796}" destId="{5132F4C3-8517-47C6-8002-821A7971F4CA}" srcOrd="2" destOrd="0" presId="urn:microsoft.com/office/officeart/2005/8/layout/process3"/>
    <dgm:cxn modelId="{A374391E-EA40-4F6C-BD60-3BD028934E40}" type="presParOf" srcId="{76E27E1E-BBB0-4DA5-8911-F38FFDFA15C0}" destId="{4234B646-7532-43B2-B59B-1D6B47B65728}" srcOrd="1" destOrd="0" presId="urn:microsoft.com/office/officeart/2005/8/layout/process3"/>
    <dgm:cxn modelId="{B52738D2-C0C0-46C5-A605-8103D496B9E3}" type="presParOf" srcId="{4234B646-7532-43B2-B59B-1D6B47B65728}" destId="{D78FAA65-A52A-4ECE-9857-7E59D7A65F67}" srcOrd="0" destOrd="0" presId="urn:microsoft.com/office/officeart/2005/8/layout/process3"/>
    <dgm:cxn modelId="{45185475-F082-4252-A37C-8E9FFE034957}" type="presParOf" srcId="{76E27E1E-BBB0-4DA5-8911-F38FFDFA15C0}" destId="{884F589D-0D05-41F7-9B92-341622C170DA}" srcOrd="2" destOrd="0" presId="urn:microsoft.com/office/officeart/2005/8/layout/process3"/>
    <dgm:cxn modelId="{E7269125-7E4C-4F61-848B-4C84DE94B430}" type="presParOf" srcId="{884F589D-0D05-41F7-9B92-341622C170DA}" destId="{C3AF7604-3287-4181-998B-7DBC751F6B14}" srcOrd="0" destOrd="0" presId="urn:microsoft.com/office/officeart/2005/8/layout/process3"/>
    <dgm:cxn modelId="{BC11748F-6C2B-4D2C-9206-2A6616D89F5A}" type="presParOf" srcId="{884F589D-0D05-41F7-9B92-341622C170DA}" destId="{8018E25B-D79D-47EF-88D9-A36C08AF76CE}" srcOrd="1" destOrd="0" presId="urn:microsoft.com/office/officeart/2005/8/layout/process3"/>
    <dgm:cxn modelId="{58B13C12-68C4-4D8D-9449-C12FD4136E16}" type="presParOf" srcId="{884F589D-0D05-41F7-9B92-341622C170DA}" destId="{C872C5F6-C770-4704-80D6-BD17AA50BF98}" srcOrd="2" destOrd="0" presId="urn:microsoft.com/office/officeart/2005/8/layout/process3"/>
    <dgm:cxn modelId="{3D49A806-6285-4F2C-8718-E9E1A5AD9005}" type="presParOf" srcId="{76E27E1E-BBB0-4DA5-8911-F38FFDFA15C0}" destId="{16B2C480-FE96-4236-94ED-CDC6F909BFBF}" srcOrd="3" destOrd="0" presId="urn:microsoft.com/office/officeart/2005/8/layout/process3"/>
    <dgm:cxn modelId="{C69E894A-19BB-4110-BDAF-0D9C61579737}" type="presParOf" srcId="{16B2C480-FE96-4236-94ED-CDC6F909BFBF}" destId="{D07804B4-0073-49E0-9C38-47638E12EA1D}" srcOrd="0" destOrd="0" presId="urn:microsoft.com/office/officeart/2005/8/layout/process3"/>
    <dgm:cxn modelId="{58A8A10E-C2D4-4F92-B929-EF02D7052668}" type="presParOf" srcId="{76E27E1E-BBB0-4DA5-8911-F38FFDFA15C0}" destId="{C42F5709-C911-47EE-B9C9-2286AF427BEF}" srcOrd="4" destOrd="0" presId="urn:microsoft.com/office/officeart/2005/8/layout/process3"/>
    <dgm:cxn modelId="{68148732-4E89-48A6-A555-D99D3B3C23B7}" type="presParOf" srcId="{C42F5709-C911-47EE-B9C9-2286AF427BEF}" destId="{0362B273-E41F-47EE-B15A-872C577919E9}" srcOrd="0" destOrd="0" presId="urn:microsoft.com/office/officeart/2005/8/layout/process3"/>
    <dgm:cxn modelId="{E4AD3D0C-9869-487E-83F2-E6CA181C1FF4}" type="presParOf" srcId="{C42F5709-C911-47EE-B9C9-2286AF427BEF}" destId="{4B8A2AA7-F265-4D1E-9615-A5909C42118F}" srcOrd="1" destOrd="0" presId="urn:microsoft.com/office/officeart/2005/8/layout/process3"/>
    <dgm:cxn modelId="{A0E58AD5-F34A-47BE-8094-37BF8A320D45}" type="presParOf" srcId="{C42F5709-C911-47EE-B9C9-2286AF427BEF}" destId="{CEB43B8A-6DE8-4CF3-A65A-C01784FF0DC1}" srcOrd="2" destOrd="0" presId="urn:microsoft.com/office/officeart/2005/8/layout/process3"/>
    <dgm:cxn modelId="{F28A035C-3220-4384-8B5B-CABDB34C4BA8}" type="presParOf" srcId="{76E27E1E-BBB0-4DA5-8911-F38FFDFA15C0}" destId="{D0A282D4-0B5E-4337-8F10-714E7DF99FAA}" srcOrd="5" destOrd="0" presId="urn:microsoft.com/office/officeart/2005/8/layout/process3"/>
    <dgm:cxn modelId="{805F62BB-6B71-45C2-BA5A-DE3566AB0EDE}" type="presParOf" srcId="{D0A282D4-0B5E-4337-8F10-714E7DF99FAA}" destId="{55F6BC8E-F0BE-4478-8A88-BCF3F097DE58}" srcOrd="0" destOrd="0" presId="urn:microsoft.com/office/officeart/2005/8/layout/process3"/>
    <dgm:cxn modelId="{14178C35-76FE-4993-9902-6A9D76FB033A}" type="presParOf" srcId="{76E27E1E-BBB0-4DA5-8911-F38FFDFA15C0}" destId="{7B4BCB6E-CF24-4E25-B739-77DC04262A76}" srcOrd="6" destOrd="0" presId="urn:microsoft.com/office/officeart/2005/8/layout/process3"/>
    <dgm:cxn modelId="{2CBDFDD6-2D6C-4A4B-8C9F-03FE02494184}" type="presParOf" srcId="{7B4BCB6E-CF24-4E25-B739-77DC04262A76}" destId="{0D3A5F4D-83C0-4D55-8FFD-178269D26FEE}" srcOrd="0" destOrd="0" presId="urn:microsoft.com/office/officeart/2005/8/layout/process3"/>
    <dgm:cxn modelId="{6DFEBBED-34F7-41E6-8B5F-9F1029359533}" type="presParOf" srcId="{7B4BCB6E-CF24-4E25-B739-77DC04262A76}" destId="{B3891D59-8CFA-454E-BDDD-3294FE367C51}" srcOrd="1" destOrd="0" presId="urn:microsoft.com/office/officeart/2005/8/layout/process3"/>
    <dgm:cxn modelId="{B70779D6-87C2-4E0C-AAFE-43D9BAAEC803}" type="presParOf" srcId="{7B4BCB6E-CF24-4E25-B739-77DC04262A76}" destId="{71715E8B-4D9D-4515-9C92-57A6947ECF5C}"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A28D161-51C5-4FA7-892C-A520104080E9}"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ca-ES"/>
        </a:p>
      </dgm:t>
    </dgm:pt>
    <dgm:pt modelId="{340A0BEB-9FEC-406C-82E5-9AE73ED91970}">
      <dgm:prSet phldrT="[Texto]" custT="1"/>
      <dgm:spPr>
        <a:solidFill>
          <a:srgbClr val="FF5B5B"/>
        </a:solidFill>
      </dgm:spPr>
      <dgm:t>
        <a:bodyPr/>
        <a:lstStyle/>
        <a:p>
          <a:r>
            <a:rPr lang="ca-ES" sz="3200" dirty="0">
              <a:latin typeface="Calibri" panose="020F0502020204030204" pitchFamily="34" charset="0"/>
              <a:cs typeface="Calibri" panose="020F0502020204030204" pitchFamily="34" charset="0"/>
            </a:rPr>
            <a:t>Acreditació de l’idioma</a:t>
          </a:r>
        </a:p>
      </dgm:t>
    </dgm:pt>
    <dgm:pt modelId="{14839B87-588A-455B-844B-8750FE16FBBF}" type="parTrans" cxnId="{12C190A8-46AD-45E1-8F81-188E776A4934}">
      <dgm:prSet/>
      <dgm:spPr/>
      <dgm:t>
        <a:bodyPr/>
        <a:lstStyle/>
        <a:p>
          <a:endParaRPr lang="ca-ES"/>
        </a:p>
      </dgm:t>
    </dgm:pt>
    <dgm:pt modelId="{7A151B91-F551-4C9D-8946-75DE43B9350A}" type="sibTrans" cxnId="{12C190A8-46AD-45E1-8F81-188E776A4934}">
      <dgm:prSet/>
      <dgm:spPr>
        <a:solidFill>
          <a:schemeClr val="tx1"/>
        </a:solidFill>
      </dgm:spPr>
      <dgm:t>
        <a:bodyPr/>
        <a:lstStyle/>
        <a:p>
          <a:endParaRPr lang="ca-ES"/>
        </a:p>
      </dgm:t>
    </dgm:pt>
    <dgm:pt modelId="{B70A30C1-EE79-48B6-9CA8-74729CB79C2B}">
      <dgm:prSet phldrT="[Texto]" custT="1"/>
      <dgm:spPr>
        <a:ln>
          <a:solidFill>
            <a:srgbClr val="FF5B5B"/>
          </a:solidFill>
        </a:ln>
      </dgm:spPr>
      <dgm:t>
        <a:bodyPr/>
        <a:lstStyle/>
        <a:p>
          <a:r>
            <a:rPr lang="it-IT" sz="1600" noProof="0" dirty="0">
              <a:latin typeface="Calibri" panose="020F0502020204030204" pitchFamily="34" charset="0"/>
            </a:rPr>
            <a:t>No és necessari acreditar l’idioma si ja s’ha acreditat prèviament al SIAE</a:t>
          </a:r>
          <a:endParaRPr lang="ca-ES" sz="1600" dirty="0"/>
        </a:p>
      </dgm:t>
    </dgm:pt>
    <dgm:pt modelId="{64A43CAB-9347-4C6E-BBC4-F56BBE62AECC}" type="sibTrans" cxnId="{E7B25965-9B48-425D-A183-83777AE41A52}">
      <dgm:prSet/>
      <dgm:spPr/>
      <dgm:t>
        <a:bodyPr/>
        <a:lstStyle/>
        <a:p>
          <a:endParaRPr lang="ca-ES"/>
        </a:p>
      </dgm:t>
    </dgm:pt>
    <dgm:pt modelId="{03C5BA56-0FFD-4BE4-8EE2-AF18AE039FD9}" type="parTrans" cxnId="{E7B25965-9B48-425D-A183-83777AE41A52}">
      <dgm:prSet/>
      <dgm:spPr/>
      <dgm:t>
        <a:bodyPr/>
        <a:lstStyle/>
        <a:p>
          <a:endParaRPr lang="ca-ES"/>
        </a:p>
      </dgm:t>
    </dgm:pt>
    <dgm:pt modelId="{90F59C67-C846-4ABF-A1A0-6474FF2C3220}">
      <dgm:prSet custT="1"/>
      <dgm:spPr/>
      <dgm:t>
        <a:bodyPr/>
        <a:lstStyle/>
        <a:p>
          <a:r>
            <a:rPr lang="ca-ES" sz="1600" noProof="0" dirty="0">
              <a:latin typeface="Calibri" panose="020F0502020204030204" pitchFamily="34" charset="0"/>
            </a:rPr>
            <a:t>Certificats oficials reconeguts per la Generalitat de Catalunya: </a:t>
          </a:r>
          <a:r>
            <a:rPr lang="ca-ES" sz="1600" noProof="0" dirty="0">
              <a:latin typeface="Calibri" panose="020F0502020204030204" pitchFamily="34" charset="0"/>
              <a:hlinkClick xmlns:r="http://schemas.openxmlformats.org/officeDocument/2006/relationships" r:id="rId1"/>
            </a:rPr>
            <a:t>https://www.upc.edu/slt/ca/certifica/taulaB2</a:t>
          </a:r>
          <a:endParaRPr lang="ca-ES" sz="1600" noProof="0" dirty="0">
            <a:latin typeface="Calibri" panose="020F0502020204030204" pitchFamily="34" charset="0"/>
          </a:endParaRPr>
        </a:p>
      </dgm:t>
    </dgm:pt>
    <dgm:pt modelId="{EFFD2C54-905A-4DAD-85E0-53AE3568ECFE}" type="parTrans" cxnId="{6F9D3C8C-F920-4634-8A68-36914AE00EFF}">
      <dgm:prSet/>
      <dgm:spPr/>
      <dgm:t>
        <a:bodyPr/>
        <a:lstStyle/>
        <a:p>
          <a:endParaRPr lang="ca-ES"/>
        </a:p>
      </dgm:t>
    </dgm:pt>
    <dgm:pt modelId="{2F93024E-DDB5-416F-AF40-0B0670FEA158}" type="sibTrans" cxnId="{6F9D3C8C-F920-4634-8A68-36914AE00EFF}">
      <dgm:prSet/>
      <dgm:spPr/>
      <dgm:t>
        <a:bodyPr/>
        <a:lstStyle/>
        <a:p>
          <a:endParaRPr lang="ca-ES"/>
        </a:p>
      </dgm:t>
    </dgm:pt>
    <dgm:pt modelId="{9DA69E93-6E74-47EA-8247-12C2C6514632}">
      <dgm:prSet custT="1"/>
      <dgm:spPr/>
      <dgm:t>
        <a:bodyPr/>
        <a:lstStyle/>
        <a:p>
          <a:r>
            <a:rPr lang="pt-BR" sz="1600" noProof="0" dirty="0">
              <a:latin typeface="Calibri" panose="020F0502020204030204" pitchFamily="34" charset="0"/>
            </a:rPr>
            <a:t>Com? Original i fotocòpia a </a:t>
          </a:r>
          <a:r>
            <a:rPr lang="pt-BR" sz="1600" noProof="0" dirty="0" err="1">
              <a:latin typeface="Calibri" panose="020F0502020204030204" pitchFamily="34" charset="0"/>
            </a:rPr>
            <a:t>l’ORI</a:t>
          </a:r>
          <a:r>
            <a:rPr lang="pt-BR" sz="1600" noProof="0" dirty="0">
              <a:latin typeface="Calibri" panose="020F0502020204030204" pitchFamily="34" charset="0"/>
            </a:rPr>
            <a:t> dins termini</a:t>
          </a:r>
          <a:endParaRPr lang="ca-ES" sz="1600" noProof="0" dirty="0">
            <a:latin typeface="Calibri" panose="020F0502020204030204" pitchFamily="34" charset="0"/>
          </a:endParaRPr>
        </a:p>
      </dgm:t>
    </dgm:pt>
    <dgm:pt modelId="{D3903821-E728-4830-BD09-E2BDE113AB92}" type="parTrans" cxnId="{A4B27A9A-292F-45AA-9870-9A583D7471DB}">
      <dgm:prSet/>
      <dgm:spPr/>
      <dgm:t>
        <a:bodyPr/>
        <a:lstStyle/>
        <a:p>
          <a:endParaRPr lang="ca-ES"/>
        </a:p>
      </dgm:t>
    </dgm:pt>
    <dgm:pt modelId="{6C2FC8D1-747B-433F-897F-6D4A89CE2884}" type="sibTrans" cxnId="{A4B27A9A-292F-45AA-9870-9A583D7471DB}">
      <dgm:prSet/>
      <dgm:spPr/>
      <dgm:t>
        <a:bodyPr/>
        <a:lstStyle/>
        <a:p>
          <a:endParaRPr lang="ca-ES"/>
        </a:p>
      </dgm:t>
    </dgm:pt>
    <dgm:pt modelId="{F1390266-EB06-48F9-AD3F-8E14EF66115B}">
      <dgm:prSet custT="1"/>
      <dgm:spPr/>
      <dgm:t>
        <a:bodyPr/>
        <a:lstStyle/>
        <a:p>
          <a:r>
            <a:rPr lang="ca-ES" sz="1600" noProof="0" dirty="0">
              <a:latin typeface="Calibri" panose="020F0502020204030204" pitchFamily="34" charset="0"/>
            </a:rPr>
            <a:t>Quan? En el moment en què es resolen les places.</a:t>
          </a:r>
        </a:p>
      </dgm:t>
    </dgm:pt>
    <dgm:pt modelId="{C2BFA48D-15C8-48C4-AE29-B2A3F8993808}" type="parTrans" cxnId="{9BE554A9-8BB3-4C80-808C-74952B58D553}">
      <dgm:prSet/>
      <dgm:spPr/>
      <dgm:t>
        <a:bodyPr/>
        <a:lstStyle/>
        <a:p>
          <a:endParaRPr lang="ca-ES"/>
        </a:p>
      </dgm:t>
    </dgm:pt>
    <dgm:pt modelId="{E2E72950-7CD8-42CC-849A-51CB0937A95A}" type="sibTrans" cxnId="{9BE554A9-8BB3-4C80-808C-74952B58D553}">
      <dgm:prSet/>
      <dgm:spPr/>
      <dgm:t>
        <a:bodyPr/>
        <a:lstStyle/>
        <a:p>
          <a:endParaRPr lang="ca-ES"/>
        </a:p>
      </dgm:t>
    </dgm:pt>
    <dgm:pt modelId="{0A466FA2-6A84-495F-B451-CDEA3B0820C4}">
      <dgm:prSet custT="1"/>
      <dgm:spPr/>
      <dgm:t>
        <a:bodyPr/>
        <a:lstStyle/>
        <a:p>
          <a:r>
            <a:rPr lang="ca-ES" sz="1600" noProof="0" dirty="0">
              <a:latin typeface="Calibri" panose="020F0502020204030204" pitchFamily="34" charset="0"/>
            </a:rPr>
            <a:t>L’acreditació pot fer-se de forma provisional, sempre hi quan el certificat d’idioma oficial s’obtingui abans de fer la sol·licitud d’admissió a les universitats de destinació. </a:t>
          </a:r>
        </a:p>
      </dgm:t>
    </dgm:pt>
    <dgm:pt modelId="{DB371B19-C2C2-4EFD-80FC-2A55B04392C8}" type="parTrans" cxnId="{1B20F820-9F8E-4358-A4F0-3580A2474BEA}">
      <dgm:prSet/>
      <dgm:spPr/>
      <dgm:t>
        <a:bodyPr/>
        <a:lstStyle/>
        <a:p>
          <a:endParaRPr lang="ca-ES"/>
        </a:p>
      </dgm:t>
    </dgm:pt>
    <dgm:pt modelId="{DBB9FF72-A540-4EB6-BE89-82DC740CB646}" type="sibTrans" cxnId="{1B20F820-9F8E-4358-A4F0-3580A2474BEA}">
      <dgm:prSet/>
      <dgm:spPr/>
      <dgm:t>
        <a:bodyPr/>
        <a:lstStyle/>
        <a:p>
          <a:endParaRPr lang="ca-ES"/>
        </a:p>
      </dgm:t>
    </dgm:pt>
    <dgm:pt modelId="{228B9593-8038-440B-B49E-437131ED3264}">
      <dgm:prSet custT="1"/>
      <dgm:spPr/>
      <dgm:t>
        <a:bodyPr/>
        <a:lstStyle/>
        <a:p>
          <a:r>
            <a:rPr lang="ca-ES" sz="1600" noProof="0" dirty="0">
              <a:latin typeface="Calibri" panose="020F0502020204030204" pitchFamily="34" charset="0"/>
            </a:rPr>
            <a:t>Sobre tot tingues en compte els requeriments d’idioma específics per cada universitat (pots consultar les pàgines webs de les universitats de destinació)</a:t>
          </a:r>
        </a:p>
      </dgm:t>
    </dgm:pt>
    <dgm:pt modelId="{A9BAF654-7241-40F7-94BB-10BB853FFA71}" type="parTrans" cxnId="{815291E6-FA46-4CC8-ABDB-E9DBF613A6A1}">
      <dgm:prSet/>
      <dgm:spPr/>
      <dgm:t>
        <a:bodyPr/>
        <a:lstStyle/>
        <a:p>
          <a:endParaRPr lang="ca-ES"/>
        </a:p>
      </dgm:t>
    </dgm:pt>
    <dgm:pt modelId="{AC3A2FCB-DE3E-430C-9736-9D919897E0AA}" type="sibTrans" cxnId="{815291E6-FA46-4CC8-ABDB-E9DBF613A6A1}">
      <dgm:prSet/>
      <dgm:spPr/>
      <dgm:t>
        <a:bodyPr/>
        <a:lstStyle/>
        <a:p>
          <a:endParaRPr lang="ca-ES"/>
        </a:p>
      </dgm:t>
    </dgm:pt>
    <dgm:pt modelId="{76E27E1E-BBB0-4DA5-8911-F38FFDFA15C0}" type="pres">
      <dgm:prSet presAssocID="{AA28D161-51C5-4FA7-892C-A520104080E9}" presName="linearFlow" presStyleCnt="0">
        <dgm:presLayoutVars>
          <dgm:dir/>
          <dgm:animLvl val="lvl"/>
          <dgm:resizeHandles val="exact"/>
        </dgm:presLayoutVars>
      </dgm:prSet>
      <dgm:spPr/>
    </dgm:pt>
    <dgm:pt modelId="{14B14658-2074-4FFB-978D-142FF1FD2796}" type="pres">
      <dgm:prSet presAssocID="{340A0BEB-9FEC-406C-82E5-9AE73ED91970}" presName="composite" presStyleCnt="0"/>
      <dgm:spPr/>
    </dgm:pt>
    <dgm:pt modelId="{4AC62B21-071D-444B-97E6-C8E01F06B624}" type="pres">
      <dgm:prSet presAssocID="{340A0BEB-9FEC-406C-82E5-9AE73ED91970}" presName="parTx" presStyleLbl="node1" presStyleIdx="0" presStyleCnt="1">
        <dgm:presLayoutVars>
          <dgm:chMax val="0"/>
          <dgm:chPref val="0"/>
          <dgm:bulletEnabled val="1"/>
        </dgm:presLayoutVars>
      </dgm:prSet>
      <dgm:spPr/>
    </dgm:pt>
    <dgm:pt modelId="{AB3C6183-5639-4E26-96E7-0D44F84100AE}" type="pres">
      <dgm:prSet presAssocID="{340A0BEB-9FEC-406C-82E5-9AE73ED91970}" presName="parSh" presStyleLbl="node1" presStyleIdx="0" presStyleCnt="1" custLinFactNeighborX="6160" custLinFactNeighborY="7393"/>
      <dgm:spPr/>
    </dgm:pt>
    <dgm:pt modelId="{5132F4C3-8517-47C6-8002-821A7971F4CA}" type="pres">
      <dgm:prSet presAssocID="{340A0BEB-9FEC-406C-82E5-9AE73ED91970}" presName="desTx" presStyleLbl="fgAcc1" presStyleIdx="0" presStyleCnt="1" custScaleX="91654" custScaleY="89710" custLinFactNeighborX="-3885" custLinFactNeighborY="-20276">
        <dgm:presLayoutVars>
          <dgm:bulletEnabled val="1"/>
        </dgm:presLayoutVars>
      </dgm:prSet>
      <dgm:spPr/>
    </dgm:pt>
  </dgm:ptLst>
  <dgm:cxnLst>
    <dgm:cxn modelId="{1B20F820-9F8E-4358-A4F0-3580A2474BEA}" srcId="{340A0BEB-9FEC-406C-82E5-9AE73ED91970}" destId="{0A466FA2-6A84-495F-B451-CDEA3B0820C4}" srcOrd="4" destOrd="0" parTransId="{DB371B19-C2C2-4EFD-80FC-2A55B04392C8}" sibTransId="{DBB9FF72-A540-4EB6-BE89-82DC740CB646}"/>
    <dgm:cxn modelId="{E997D728-F5EB-43AF-A961-9E0EB546C0A1}" type="presOf" srcId="{B70A30C1-EE79-48B6-9CA8-74729CB79C2B}" destId="{5132F4C3-8517-47C6-8002-821A7971F4CA}" srcOrd="0" destOrd="0" presId="urn:microsoft.com/office/officeart/2005/8/layout/process3"/>
    <dgm:cxn modelId="{2BB8E229-FEA2-449A-8C0A-C04E3B9115C4}" type="presOf" srcId="{0A466FA2-6A84-495F-B451-CDEA3B0820C4}" destId="{5132F4C3-8517-47C6-8002-821A7971F4CA}" srcOrd="0" destOrd="4" presId="urn:microsoft.com/office/officeart/2005/8/layout/process3"/>
    <dgm:cxn modelId="{50CD0539-3C36-4AEF-A1A9-085BF0C2B105}" type="presOf" srcId="{340A0BEB-9FEC-406C-82E5-9AE73ED91970}" destId="{4AC62B21-071D-444B-97E6-C8E01F06B624}" srcOrd="0" destOrd="0" presId="urn:microsoft.com/office/officeart/2005/8/layout/process3"/>
    <dgm:cxn modelId="{8E658E61-22B9-4701-9A91-F236D7E81218}" type="presOf" srcId="{340A0BEB-9FEC-406C-82E5-9AE73ED91970}" destId="{AB3C6183-5639-4E26-96E7-0D44F84100AE}" srcOrd="1" destOrd="0" presId="urn:microsoft.com/office/officeart/2005/8/layout/process3"/>
    <dgm:cxn modelId="{E7B25965-9B48-425D-A183-83777AE41A52}" srcId="{340A0BEB-9FEC-406C-82E5-9AE73ED91970}" destId="{B70A30C1-EE79-48B6-9CA8-74729CB79C2B}" srcOrd="0" destOrd="0" parTransId="{03C5BA56-0FFD-4BE4-8EE2-AF18AE039FD9}" sibTransId="{64A43CAB-9347-4C6E-BBC4-F56BBE62AECC}"/>
    <dgm:cxn modelId="{A5C92C77-B1DB-487B-9AD8-F4586DF3F416}" type="presOf" srcId="{AA28D161-51C5-4FA7-892C-A520104080E9}" destId="{76E27E1E-BBB0-4DA5-8911-F38FFDFA15C0}" srcOrd="0" destOrd="0" presId="urn:microsoft.com/office/officeart/2005/8/layout/process3"/>
    <dgm:cxn modelId="{6F9D3C8C-F920-4634-8A68-36914AE00EFF}" srcId="{340A0BEB-9FEC-406C-82E5-9AE73ED91970}" destId="{90F59C67-C846-4ABF-A1A0-6474FF2C3220}" srcOrd="1" destOrd="0" parTransId="{EFFD2C54-905A-4DAD-85E0-53AE3568ECFE}" sibTransId="{2F93024E-DDB5-416F-AF40-0B0670FEA158}"/>
    <dgm:cxn modelId="{151DF790-12C7-4961-838D-58A01B251D84}" type="presOf" srcId="{90F59C67-C846-4ABF-A1A0-6474FF2C3220}" destId="{5132F4C3-8517-47C6-8002-821A7971F4CA}" srcOrd="0" destOrd="1" presId="urn:microsoft.com/office/officeart/2005/8/layout/process3"/>
    <dgm:cxn modelId="{A4B27A9A-292F-45AA-9870-9A583D7471DB}" srcId="{340A0BEB-9FEC-406C-82E5-9AE73ED91970}" destId="{9DA69E93-6E74-47EA-8247-12C2C6514632}" srcOrd="2" destOrd="0" parTransId="{D3903821-E728-4830-BD09-E2BDE113AB92}" sibTransId="{6C2FC8D1-747B-433F-897F-6D4A89CE2884}"/>
    <dgm:cxn modelId="{9A2CB09B-4C28-4AC8-88B2-6DA5ECD4C20F}" type="presOf" srcId="{F1390266-EB06-48F9-AD3F-8E14EF66115B}" destId="{5132F4C3-8517-47C6-8002-821A7971F4CA}" srcOrd="0" destOrd="3" presId="urn:microsoft.com/office/officeart/2005/8/layout/process3"/>
    <dgm:cxn modelId="{12C190A8-46AD-45E1-8F81-188E776A4934}" srcId="{AA28D161-51C5-4FA7-892C-A520104080E9}" destId="{340A0BEB-9FEC-406C-82E5-9AE73ED91970}" srcOrd="0" destOrd="0" parTransId="{14839B87-588A-455B-844B-8750FE16FBBF}" sibTransId="{7A151B91-F551-4C9D-8946-75DE43B9350A}"/>
    <dgm:cxn modelId="{9BE554A9-8BB3-4C80-808C-74952B58D553}" srcId="{340A0BEB-9FEC-406C-82E5-9AE73ED91970}" destId="{F1390266-EB06-48F9-AD3F-8E14EF66115B}" srcOrd="3" destOrd="0" parTransId="{C2BFA48D-15C8-48C4-AE29-B2A3F8993808}" sibTransId="{E2E72950-7CD8-42CC-849A-51CB0937A95A}"/>
    <dgm:cxn modelId="{5314B6B8-5A06-4ABA-AEB6-D469E32D3EBD}" type="presOf" srcId="{9DA69E93-6E74-47EA-8247-12C2C6514632}" destId="{5132F4C3-8517-47C6-8002-821A7971F4CA}" srcOrd="0" destOrd="2" presId="urn:microsoft.com/office/officeart/2005/8/layout/process3"/>
    <dgm:cxn modelId="{815291E6-FA46-4CC8-ABDB-E9DBF613A6A1}" srcId="{340A0BEB-9FEC-406C-82E5-9AE73ED91970}" destId="{228B9593-8038-440B-B49E-437131ED3264}" srcOrd="5" destOrd="0" parTransId="{A9BAF654-7241-40F7-94BB-10BB853FFA71}" sibTransId="{AC3A2FCB-DE3E-430C-9736-9D919897E0AA}"/>
    <dgm:cxn modelId="{37F042E8-2428-4215-A508-EBD2E6E589E3}" type="presOf" srcId="{228B9593-8038-440B-B49E-437131ED3264}" destId="{5132F4C3-8517-47C6-8002-821A7971F4CA}" srcOrd="0" destOrd="5" presId="urn:microsoft.com/office/officeart/2005/8/layout/process3"/>
    <dgm:cxn modelId="{80D500ED-F898-42CC-B57E-A2C9A3722697}" type="presParOf" srcId="{76E27E1E-BBB0-4DA5-8911-F38FFDFA15C0}" destId="{14B14658-2074-4FFB-978D-142FF1FD2796}" srcOrd="0" destOrd="0" presId="urn:microsoft.com/office/officeart/2005/8/layout/process3"/>
    <dgm:cxn modelId="{3CE16DA8-576D-446D-86FA-919858D9DE8B}" type="presParOf" srcId="{14B14658-2074-4FFB-978D-142FF1FD2796}" destId="{4AC62B21-071D-444B-97E6-C8E01F06B624}" srcOrd="0" destOrd="0" presId="urn:microsoft.com/office/officeart/2005/8/layout/process3"/>
    <dgm:cxn modelId="{0E769B60-ED7F-46F1-85D1-7FF0FE243A14}" type="presParOf" srcId="{14B14658-2074-4FFB-978D-142FF1FD2796}" destId="{AB3C6183-5639-4E26-96E7-0D44F84100AE}" srcOrd="1" destOrd="0" presId="urn:microsoft.com/office/officeart/2005/8/layout/process3"/>
    <dgm:cxn modelId="{21D0C80F-0F45-4247-ABBA-3963A5BE8D1C}" type="presParOf" srcId="{14B14658-2074-4FFB-978D-142FF1FD2796}" destId="{5132F4C3-8517-47C6-8002-821A7971F4CA}"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A28D161-51C5-4FA7-892C-A520104080E9}"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ca-ES"/>
        </a:p>
      </dgm:t>
    </dgm:pt>
    <dgm:pt modelId="{340A0BEB-9FEC-406C-82E5-9AE73ED91970}">
      <dgm:prSet phldrT="[Texto]" custT="1"/>
      <dgm:spPr>
        <a:solidFill>
          <a:srgbClr val="92D050"/>
        </a:solidFill>
      </dgm:spPr>
      <dgm:t>
        <a:bodyPr/>
        <a:lstStyle/>
        <a:p>
          <a:r>
            <a:rPr lang="ca-ES" sz="1800" dirty="0">
              <a:latin typeface="Calibri" panose="020F0502020204030204" pitchFamily="34" charset="0"/>
              <a:cs typeface="Calibri" panose="020F0502020204030204" pitchFamily="34" charset="0"/>
            </a:rPr>
            <a:t>Matrícula</a:t>
          </a:r>
          <a:endParaRPr lang="ca-ES" sz="1800" i="1" dirty="0">
            <a:latin typeface="Calibri" panose="020F0502020204030204" pitchFamily="34" charset="0"/>
            <a:cs typeface="Calibri" panose="020F0502020204030204" pitchFamily="34" charset="0"/>
          </a:endParaRPr>
        </a:p>
      </dgm:t>
    </dgm:pt>
    <dgm:pt modelId="{14839B87-588A-455B-844B-8750FE16FBBF}" type="parTrans" cxnId="{12C190A8-46AD-45E1-8F81-188E776A4934}">
      <dgm:prSet/>
      <dgm:spPr/>
      <dgm:t>
        <a:bodyPr/>
        <a:lstStyle/>
        <a:p>
          <a:endParaRPr lang="ca-ES"/>
        </a:p>
      </dgm:t>
    </dgm:pt>
    <dgm:pt modelId="{7A151B91-F551-4C9D-8946-75DE43B9350A}" type="sibTrans" cxnId="{12C190A8-46AD-45E1-8F81-188E776A4934}">
      <dgm:prSet/>
      <dgm:spPr>
        <a:solidFill>
          <a:schemeClr val="tx1"/>
        </a:solidFill>
      </dgm:spPr>
      <dgm:t>
        <a:bodyPr/>
        <a:lstStyle/>
        <a:p>
          <a:endParaRPr lang="ca-ES"/>
        </a:p>
      </dgm:t>
    </dgm:pt>
    <dgm:pt modelId="{454EC2CE-688E-46DF-94C0-B9BE56370A96}">
      <dgm:prSet phldrT="[Texto]" custT="1"/>
      <dgm:spPr>
        <a:solidFill>
          <a:schemeClr val="bg1"/>
        </a:solidFill>
        <a:ln>
          <a:solidFill>
            <a:srgbClr val="92D050"/>
          </a:solidFill>
        </a:ln>
      </dgm:spPr>
      <dgm:t>
        <a:bodyPr/>
        <a:lstStyle/>
        <a:p>
          <a:r>
            <a:rPr lang="ca-ES" sz="1200" dirty="0">
              <a:latin typeface="Calibri" panose="020F0502020204030204" pitchFamily="34" charset="0"/>
              <a:cs typeface="Calibri" panose="020F0502020204030204" pitchFamily="34" charset="0"/>
            </a:rPr>
            <a:t>Amb l'objectiu de garantir una cobertura adequada en cas d'accident o emergència, la matrícula de mobilitat UPC incorpora la </a:t>
          </a:r>
          <a:r>
            <a:rPr lang="ca-ES" sz="1200" b="1" dirty="0">
              <a:latin typeface="Calibri" panose="020F0502020204030204" pitchFamily="34" charset="0"/>
              <a:cs typeface="Calibri" panose="020F0502020204030204" pitchFamily="34" charset="0"/>
            </a:rPr>
            <a:t>subscripció obligatòria d'una pòlissa d'assegurança</a:t>
          </a:r>
          <a:r>
            <a:rPr lang="ca-ES" sz="1200" dirty="0">
              <a:latin typeface="Calibri" panose="020F0502020204030204" pitchFamily="34" charset="0"/>
              <a:cs typeface="Calibri" panose="020F0502020204030204" pitchFamily="34" charset="0"/>
            </a:rPr>
            <a:t> (aprovat per Sessió 06/2019 de Consell Acadèmic de 18 de juny de 2019): </a:t>
          </a:r>
          <a:r>
            <a:rPr lang="es-ES" sz="1200" dirty="0">
              <a:latin typeface="Calibri" panose="020F0502020204030204" pitchFamily="34" charset="0"/>
              <a:cs typeface="Calibri" panose="020F0502020204030204" pitchFamily="34" charset="0"/>
              <a:hlinkClick xmlns:r="http://schemas.openxmlformats.org/officeDocument/2006/relationships" r:id="rId1"/>
            </a:rPr>
            <a:t>https://www.upc.edu/sri/ca/mobilitat/mobilitat-estudiants/asseguranca-obligatoria/asseguranca-obligatoria</a:t>
          </a:r>
          <a:r>
            <a:rPr lang="es-ES" sz="1200" dirty="0">
              <a:latin typeface="Calibri" panose="020F0502020204030204" pitchFamily="34" charset="0"/>
              <a:cs typeface="Calibri" panose="020F0502020204030204" pitchFamily="34" charset="0"/>
            </a:rPr>
            <a:t> </a:t>
          </a:r>
          <a:endParaRPr lang="ca-ES" sz="1200" i="1" dirty="0">
            <a:latin typeface="Calibri" panose="020F0502020204030204" pitchFamily="34" charset="0"/>
            <a:cs typeface="Calibri" panose="020F0502020204030204" pitchFamily="34" charset="0"/>
          </a:endParaRPr>
        </a:p>
      </dgm:t>
    </dgm:pt>
    <dgm:pt modelId="{2821F9BB-AA85-4EA4-8DFB-0C550CA7AC12}" type="parTrans" cxnId="{6438CBAD-7F64-4B11-9E58-AECAB2B7D87F}">
      <dgm:prSet/>
      <dgm:spPr/>
      <dgm:t>
        <a:bodyPr/>
        <a:lstStyle/>
        <a:p>
          <a:endParaRPr lang="ca-ES"/>
        </a:p>
      </dgm:t>
    </dgm:pt>
    <dgm:pt modelId="{24CCB342-1586-4D01-8B29-A0E2B90CAC50}" type="sibTrans" cxnId="{6438CBAD-7F64-4B11-9E58-AECAB2B7D87F}">
      <dgm:prSet/>
      <dgm:spPr/>
      <dgm:t>
        <a:bodyPr/>
        <a:lstStyle/>
        <a:p>
          <a:endParaRPr lang="ca-ES"/>
        </a:p>
      </dgm:t>
    </dgm:pt>
    <dgm:pt modelId="{BE937BC3-6053-4C7A-9C6B-86C93E7A23D7}">
      <dgm:prSet phldrT="[Texto]" custT="1"/>
      <dgm:spPr>
        <a:solidFill>
          <a:srgbClr val="92D050"/>
        </a:solidFill>
      </dgm:spPr>
      <dgm:t>
        <a:bodyPr/>
        <a:lstStyle/>
        <a:p>
          <a:r>
            <a:rPr lang="ca-ES" sz="1800" i="0" dirty="0">
              <a:latin typeface="Calibri" panose="020F0502020204030204" pitchFamily="34" charset="0"/>
              <a:cs typeface="Calibri" panose="020F0502020204030204" pitchFamily="34" charset="0"/>
            </a:rPr>
            <a:t>Assegurança obligatòria</a:t>
          </a:r>
        </a:p>
      </dgm:t>
    </dgm:pt>
    <dgm:pt modelId="{890E4876-201D-4A01-ADAD-59DA0C703265}" type="parTrans" cxnId="{1A9E9F97-0645-4BC9-846A-F6DF1700F641}">
      <dgm:prSet/>
      <dgm:spPr/>
      <dgm:t>
        <a:bodyPr/>
        <a:lstStyle/>
        <a:p>
          <a:endParaRPr lang="ca-ES"/>
        </a:p>
      </dgm:t>
    </dgm:pt>
    <dgm:pt modelId="{CB5F67C0-A77E-4BE9-AE75-0C56E4BB13C4}" type="sibTrans" cxnId="{1A9E9F97-0645-4BC9-846A-F6DF1700F641}">
      <dgm:prSet/>
      <dgm:spPr/>
      <dgm:t>
        <a:bodyPr/>
        <a:lstStyle/>
        <a:p>
          <a:endParaRPr lang="ca-ES"/>
        </a:p>
      </dgm:t>
    </dgm:pt>
    <dgm:pt modelId="{9C362CEA-1CD0-49BD-81EA-5F3465065429}">
      <dgm:prSet phldrT="[Texto]" custT="1"/>
      <dgm:spPr>
        <a:solidFill>
          <a:schemeClr val="bg1"/>
        </a:solidFill>
        <a:ln>
          <a:solidFill>
            <a:srgbClr val="92D050"/>
          </a:solidFill>
        </a:ln>
      </dgm:spPr>
      <dgm:t>
        <a:bodyPr/>
        <a:lstStyle/>
        <a:p>
          <a:r>
            <a:rPr lang="ca-ES" sz="1200" dirty="0">
              <a:solidFill>
                <a:schemeClr val="tx1"/>
              </a:solidFill>
              <a:latin typeface="Calibri" panose="020F0502020204030204" pitchFamily="34" charset="0"/>
              <a:cs typeface="Calibri" panose="020F0502020204030204" pitchFamily="34" charset="0"/>
            </a:rPr>
            <a:t>Tots els estudiants han de realitzar la matrícula d’intercanvi a l’ETSEIB en el calendari habitual a través de </a:t>
          </a:r>
          <a:r>
            <a:rPr lang="ca-ES" sz="1200" dirty="0" err="1">
              <a:solidFill>
                <a:schemeClr val="tx1"/>
              </a:solidFill>
              <a:latin typeface="Calibri" panose="020F0502020204030204" pitchFamily="34" charset="0"/>
              <a:cs typeface="Calibri" panose="020F0502020204030204" pitchFamily="34" charset="0"/>
            </a:rPr>
            <a:t>l’e</a:t>
          </a:r>
          <a:r>
            <a:rPr lang="ca-ES" sz="1200" dirty="0">
              <a:solidFill>
                <a:schemeClr val="tx1"/>
              </a:solidFill>
              <a:latin typeface="Calibri" panose="020F0502020204030204" pitchFamily="34" charset="0"/>
              <a:cs typeface="Calibri" panose="020F0502020204030204" pitchFamily="34" charset="0"/>
            </a:rPr>
            <a:t>-Secretaria.</a:t>
          </a:r>
          <a:endParaRPr lang="ca-ES" sz="1200" i="1" dirty="0">
            <a:latin typeface="Calibri" panose="020F0502020204030204" pitchFamily="34" charset="0"/>
            <a:cs typeface="Calibri" panose="020F0502020204030204" pitchFamily="34" charset="0"/>
          </a:endParaRPr>
        </a:p>
      </dgm:t>
    </dgm:pt>
    <dgm:pt modelId="{E90095DA-E244-4109-936B-D7D7457023B2}" type="parTrans" cxnId="{7FAEBE2B-85D1-4452-992C-F9D7004E2C26}">
      <dgm:prSet/>
      <dgm:spPr/>
      <dgm:t>
        <a:bodyPr/>
        <a:lstStyle/>
        <a:p>
          <a:endParaRPr lang="ca-ES"/>
        </a:p>
      </dgm:t>
    </dgm:pt>
    <dgm:pt modelId="{74925D1F-D43A-4293-A654-F465437F1F17}" type="sibTrans" cxnId="{7FAEBE2B-85D1-4452-992C-F9D7004E2C26}">
      <dgm:prSet/>
      <dgm:spPr/>
      <dgm:t>
        <a:bodyPr/>
        <a:lstStyle/>
        <a:p>
          <a:endParaRPr lang="ca-ES"/>
        </a:p>
      </dgm:t>
    </dgm:pt>
    <dgm:pt modelId="{707CB7BB-7324-49BE-A196-945C172978B3}">
      <dgm:prSet custT="1"/>
      <dgm:spPr>
        <a:solidFill>
          <a:schemeClr val="bg1"/>
        </a:solidFill>
        <a:ln>
          <a:solidFill>
            <a:srgbClr val="92D050"/>
          </a:solidFill>
        </a:ln>
      </dgm:spPr>
      <dgm:t>
        <a:bodyPr/>
        <a:lstStyle/>
        <a:p>
          <a:r>
            <a:rPr lang="ca-ES" sz="1200" dirty="0">
              <a:solidFill>
                <a:schemeClr val="tx1"/>
              </a:solidFill>
              <a:latin typeface="Calibri" panose="020F0502020204030204" pitchFamily="34" charset="0"/>
              <a:cs typeface="Calibri" panose="020F0502020204030204" pitchFamily="34" charset="0"/>
            </a:rPr>
            <a:t>ASSIGNATURES: suma dels crèdits que seran reconeguts a la conclusió de l’intercanvi (atenent a l’acord d’aprenentatge acordat)</a:t>
          </a:r>
        </a:p>
      </dgm:t>
    </dgm:pt>
    <dgm:pt modelId="{8F26FBB4-E9E9-40A3-BBAE-9201D1F4EAB1}" type="parTrans" cxnId="{82BBD53F-2106-4E1B-B99A-221F9DD82471}">
      <dgm:prSet/>
      <dgm:spPr/>
      <dgm:t>
        <a:bodyPr/>
        <a:lstStyle/>
        <a:p>
          <a:endParaRPr lang="ca-ES"/>
        </a:p>
      </dgm:t>
    </dgm:pt>
    <dgm:pt modelId="{FC147DC1-4740-4257-BE15-D14B7AC63D6F}" type="sibTrans" cxnId="{82BBD53F-2106-4E1B-B99A-221F9DD82471}">
      <dgm:prSet/>
      <dgm:spPr/>
      <dgm:t>
        <a:bodyPr/>
        <a:lstStyle/>
        <a:p>
          <a:endParaRPr lang="ca-ES"/>
        </a:p>
      </dgm:t>
    </dgm:pt>
    <dgm:pt modelId="{AA862532-C767-41A2-98C9-4359AECC12E3}">
      <dgm:prSet custT="1"/>
      <dgm:spPr>
        <a:solidFill>
          <a:schemeClr val="bg1"/>
        </a:solidFill>
        <a:ln>
          <a:solidFill>
            <a:srgbClr val="92D050"/>
          </a:solidFill>
        </a:ln>
      </dgm:spPr>
      <dgm:t>
        <a:bodyPr/>
        <a:lstStyle/>
        <a:p>
          <a:r>
            <a:rPr lang="ca-ES" sz="1200" dirty="0">
              <a:solidFill>
                <a:schemeClr val="tx1"/>
              </a:solidFill>
              <a:latin typeface="Calibri" panose="020F0502020204030204" pitchFamily="34" charset="0"/>
              <a:cs typeface="Calibri" panose="020F0502020204030204" pitchFamily="34" charset="0"/>
            </a:rPr>
            <a:t>TFG/TFM: Modalitat C. 12 ECTS TFM i, s</a:t>
          </a:r>
          <a:r>
            <a:rPr lang="ca-ES" sz="1200" dirty="0">
              <a:effectLst/>
              <a:latin typeface="Calibri" panose="020F0502020204030204" pitchFamily="34" charset="0"/>
              <a:ea typeface="Times New Roman" panose="02020603050405020304" pitchFamily="18" charset="0"/>
              <a:cs typeface="Calibri" panose="020F0502020204030204" pitchFamily="34" charset="0"/>
            </a:rPr>
            <a:t>i escau, inclou també </a:t>
          </a:r>
          <a:r>
            <a:rPr lang="ca-ES" sz="1200" dirty="0" err="1">
              <a:effectLst/>
              <a:latin typeface="Calibri" panose="020F0502020204030204" pitchFamily="34" charset="0"/>
              <a:ea typeface="Times New Roman" panose="02020603050405020304" pitchFamily="18" charset="0"/>
              <a:cs typeface="Calibri" panose="020F0502020204030204" pitchFamily="34" charset="0"/>
            </a:rPr>
            <a:t>l’optativitat</a:t>
          </a:r>
          <a:r>
            <a:rPr lang="ca-ES" sz="1200" dirty="0">
              <a:effectLst/>
              <a:latin typeface="Calibri" panose="020F0502020204030204" pitchFamily="34" charset="0"/>
              <a:ea typeface="Times New Roman" panose="02020603050405020304" pitchFamily="18" charset="0"/>
              <a:cs typeface="Calibri" panose="020F0502020204030204" pitchFamily="34" charset="0"/>
            </a:rPr>
            <a:t> del Q4</a:t>
          </a:r>
          <a:endParaRPr lang="ca-ES" sz="1200" dirty="0">
            <a:solidFill>
              <a:srgbClr val="C00000"/>
            </a:solidFill>
            <a:latin typeface="Calibri" panose="020F0502020204030204" pitchFamily="34" charset="0"/>
            <a:cs typeface="Calibri" panose="020F0502020204030204" pitchFamily="34" charset="0"/>
          </a:endParaRPr>
        </a:p>
      </dgm:t>
    </dgm:pt>
    <dgm:pt modelId="{3B5D07A1-838E-47A7-A8D8-90C9CB3936C0}" type="parTrans" cxnId="{BFE2334D-7E7B-48DB-B6A6-2A13D65A9142}">
      <dgm:prSet/>
      <dgm:spPr/>
      <dgm:t>
        <a:bodyPr/>
        <a:lstStyle/>
        <a:p>
          <a:endParaRPr lang="ca-ES"/>
        </a:p>
      </dgm:t>
    </dgm:pt>
    <dgm:pt modelId="{E2763498-D577-4A9A-ABBD-26223D7B08C2}" type="sibTrans" cxnId="{BFE2334D-7E7B-48DB-B6A6-2A13D65A9142}">
      <dgm:prSet/>
      <dgm:spPr/>
      <dgm:t>
        <a:bodyPr/>
        <a:lstStyle/>
        <a:p>
          <a:endParaRPr lang="ca-ES"/>
        </a:p>
      </dgm:t>
    </dgm:pt>
    <dgm:pt modelId="{DD8B99C5-35EA-47A3-B1BC-D4748D40EC59}">
      <dgm:prSet custT="1"/>
      <dgm:spPr>
        <a:solidFill>
          <a:schemeClr val="bg1"/>
        </a:solidFill>
        <a:ln>
          <a:solidFill>
            <a:srgbClr val="92D050"/>
          </a:solidFill>
        </a:ln>
      </dgm:spPr>
      <dgm:t>
        <a:bodyPr/>
        <a:lstStyle/>
        <a:p>
          <a:r>
            <a:rPr lang="ca-ES" sz="1200" dirty="0">
              <a:solidFill>
                <a:schemeClr val="tx1"/>
              </a:solidFill>
              <a:latin typeface="Calibri" panose="020F0502020204030204" pitchFamily="34" charset="0"/>
              <a:cs typeface="Calibri" panose="020F0502020204030204" pitchFamily="34" charset="0"/>
            </a:rPr>
            <a:t>DOBLE TITULACIÓ: Matrícula cada quadrimestre  (sac de crèdits o TFG/TFM si es correspon)</a:t>
          </a:r>
        </a:p>
      </dgm:t>
    </dgm:pt>
    <dgm:pt modelId="{FA4C3450-7487-4367-B1B1-366DB69F36CC}" type="sibTrans" cxnId="{87D54D3A-BF60-487E-B18F-80FDA3C3BEF1}">
      <dgm:prSet/>
      <dgm:spPr/>
      <dgm:t>
        <a:bodyPr/>
        <a:lstStyle/>
        <a:p>
          <a:endParaRPr lang="ca-ES"/>
        </a:p>
      </dgm:t>
    </dgm:pt>
    <dgm:pt modelId="{276FEAC1-F98C-4A28-BD5B-10AD243D30E4}" type="parTrans" cxnId="{87D54D3A-BF60-487E-B18F-80FDA3C3BEF1}">
      <dgm:prSet/>
      <dgm:spPr/>
      <dgm:t>
        <a:bodyPr/>
        <a:lstStyle/>
        <a:p>
          <a:endParaRPr lang="ca-ES"/>
        </a:p>
      </dgm:t>
    </dgm:pt>
    <dgm:pt modelId="{F410C9B6-83A2-4305-986B-837C732030FC}" type="pres">
      <dgm:prSet presAssocID="{AA28D161-51C5-4FA7-892C-A520104080E9}" presName="linearFlow" presStyleCnt="0">
        <dgm:presLayoutVars>
          <dgm:dir/>
          <dgm:animLvl val="lvl"/>
          <dgm:resizeHandles val="exact"/>
        </dgm:presLayoutVars>
      </dgm:prSet>
      <dgm:spPr/>
    </dgm:pt>
    <dgm:pt modelId="{42EF5F65-4052-45BF-93F6-53D21B6804F6}" type="pres">
      <dgm:prSet presAssocID="{340A0BEB-9FEC-406C-82E5-9AE73ED91970}" presName="composite" presStyleCnt="0"/>
      <dgm:spPr/>
    </dgm:pt>
    <dgm:pt modelId="{4FBBB579-A27F-4802-B8C4-A707EF1A913F}" type="pres">
      <dgm:prSet presAssocID="{340A0BEB-9FEC-406C-82E5-9AE73ED91970}" presName="parTx" presStyleLbl="node1" presStyleIdx="0" presStyleCnt="2">
        <dgm:presLayoutVars>
          <dgm:chMax val="0"/>
          <dgm:chPref val="0"/>
          <dgm:bulletEnabled val="1"/>
        </dgm:presLayoutVars>
      </dgm:prSet>
      <dgm:spPr/>
    </dgm:pt>
    <dgm:pt modelId="{381BFD96-5F48-4CE4-B894-B9FD34767A3A}" type="pres">
      <dgm:prSet presAssocID="{340A0BEB-9FEC-406C-82E5-9AE73ED91970}" presName="parSh" presStyleLbl="node1" presStyleIdx="0" presStyleCnt="2" custLinFactNeighborX="-321" custLinFactNeighborY="-5679"/>
      <dgm:spPr/>
    </dgm:pt>
    <dgm:pt modelId="{6165203C-95A2-449B-BD2B-90CB71AD94BD}" type="pres">
      <dgm:prSet presAssocID="{340A0BEB-9FEC-406C-82E5-9AE73ED91970}" presName="desTx" presStyleLbl="fgAcc1" presStyleIdx="0" presStyleCnt="2" custLinFactNeighborX="-9417" custLinFactNeighborY="-16181">
        <dgm:presLayoutVars>
          <dgm:bulletEnabled val="1"/>
        </dgm:presLayoutVars>
      </dgm:prSet>
      <dgm:spPr/>
    </dgm:pt>
    <dgm:pt modelId="{F0BBA3B4-B918-45EF-AB71-64E9565ECF1D}" type="pres">
      <dgm:prSet presAssocID="{7A151B91-F551-4C9D-8946-75DE43B9350A}" presName="sibTrans" presStyleLbl="sibTrans2D1" presStyleIdx="0" presStyleCnt="1"/>
      <dgm:spPr/>
    </dgm:pt>
    <dgm:pt modelId="{2BC1A6AF-D680-4A7A-AA60-CAA7B6D5B8EA}" type="pres">
      <dgm:prSet presAssocID="{7A151B91-F551-4C9D-8946-75DE43B9350A}" presName="connTx" presStyleLbl="sibTrans2D1" presStyleIdx="0" presStyleCnt="1"/>
      <dgm:spPr/>
    </dgm:pt>
    <dgm:pt modelId="{8D47B7CE-6F87-4D0F-B1AB-5F8765E5B218}" type="pres">
      <dgm:prSet presAssocID="{BE937BC3-6053-4C7A-9C6B-86C93E7A23D7}" presName="composite" presStyleCnt="0"/>
      <dgm:spPr/>
    </dgm:pt>
    <dgm:pt modelId="{3C800BA3-A81E-4266-975F-5ABD2D7C4859}" type="pres">
      <dgm:prSet presAssocID="{BE937BC3-6053-4C7A-9C6B-86C93E7A23D7}" presName="parTx" presStyleLbl="node1" presStyleIdx="0" presStyleCnt="2">
        <dgm:presLayoutVars>
          <dgm:chMax val="0"/>
          <dgm:chPref val="0"/>
          <dgm:bulletEnabled val="1"/>
        </dgm:presLayoutVars>
      </dgm:prSet>
      <dgm:spPr/>
    </dgm:pt>
    <dgm:pt modelId="{38FC9A99-D0FE-4538-BCDD-31F675AE9034}" type="pres">
      <dgm:prSet presAssocID="{BE937BC3-6053-4C7A-9C6B-86C93E7A23D7}" presName="parSh" presStyleLbl="node1" presStyleIdx="1" presStyleCnt="2" custLinFactNeighborX="-770" custLinFactNeighborY="-987"/>
      <dgm:spPr/>
    </dgm:pt>
    <dgm:pt modelId="{2E482013-37A5-4931-816F-6C176A40AC62}" type="pres">
      <dgm:prSet presAssocID="{BE937BC3-6053-4C7A-9C6B-86C93E7A23D7}" presName="desTx" presStyleLbl="fgAcc1" presStyleIdx="1" presStyleCnt="2" custLinFactNeighborX="815" custLinFactNeighborY="-19444">
        <dgm:presLayoutVars>
          <dgm:bulletEnabled val="1"/>
        </dgm:presLayoutVars>
      </dgm:prSet>
      <dgm:spPr/>
    </dgm:pt>
  </dgm:ptLst>
  <dgm:cxnLst>
    <dgm:cxn modelId="{890E0811-E498-4370-874C-936034B00C86}" type="presOf" srcId="{7A151B91-F551-4C9D-8946-75DE43B9350A}" destId="{2BC1A6AF-D680-4A7A-AA60-CAA7B6D5B8EA}" srcOrd="1" destOrd="0" presId="urn:microsoft.com/office/officeart/2005/8/layout/process3"/>
    <dgm:cxn modelId="{CAFF9411-64D0-4801-A53B-182099BA5749}" type="presOf" srcId="{BE937BC3-6053-4C7A-9C6B-86C93E7A23D7}" destId="{38FC9A99-D0FE-4538-BCDD-31F675AE9034}" srcOrd="1" destOrd="0" presId="urn:microsoft.com/office/officeart/2005/8/layout/process3"/>
    <dgm:cxn modelId="{ADFEA511-B83D-40AF-9215-A985505E91AB}" type="presOf" srcId="{707CB7BB-7324-49BE-A196-945C172978B3}" destId="{6165203C-95A2-449B-BD2B-90CB71AD94BD}" srcOrd="0" destOrd="1" presId="urn:microsoft.com/office/officeart/2005/8/layout/process3"/>
    <dgm:cxn modelId="{AB0A6825-4490-4FEE-BE8F-ACD758C64F3F}" type="presOf" srcId="{BE937BC3-6053-4C7A-9C6B-86C93E7A23D7}" destId="{3C800BA3-A81E-4266-975F-5ABD2D7C4859}" srcOrd="0" destOrd="0" presId="urn:microsoft.com/office/officeart/2005/8/layout/process3"/>
    <dgm:cxn modelId="{7FAEBE2B-85D1-4452-992C-F9D7004E2C26}" srcId="{340A0BEB-9FEC-406C-82E5-9AE73ED91970}" destId="{9C362CEA-1CD0-49BD-81EA-5F3465065429}" srcOrd="0" destOrd="0" parTransId="{E90095DA-E244-4109-936B-D7D7457023B2}" sibTransId="{74925D1F-D43A-4293-A654-F465437F1F17}"/>
    <dgm:cxn modelId="{87D54D3A-BF60-487E-B18F-80FDA3C3BEF1}" srcId="{340A0BEB-9FEC-406C-82E5-9AE73ED91970}" destId="{DD8B99C5-35EA-47A3-B1BC-D4748D40EC59}" srcOrd="3" destOrd="0" parTransId="{276FEAC1-F98C-4A28-BD5B-10AD243D30E4}" sibTransId="{FA4C3450-7487-4367-B1B1-366DB69F36CC}"/>
    <dgm:cxn modelId="{82BBD53F-2106-4E1B-B99A-221F9DD82471}" srcId="{340A0BEB-9FEC-406C-82E5-9AE73ED91970}" destId="{707CB7BB-7324-49BE-A196-945C172978B3}" srcOrd="1" destOrd="0" parTransId="{8F26FBB4-E9E9-40A3-BBAE-9201D1F4EAB1}" sibTransId="{FC147DC1-4740-4257-BE15-D14B7AC63D6F}"/>
    <dgm:cxn modelId="{BFE2334D-7E7B-48DB-B6A6-2A13D65A9142}" srcId="{340A0BEB-9FEC-406C-82E5-9AE73ED91970}" destId="{AA862532-C767-41A2-98C9-4359AECC12E3}" srcOrd="2" destOrd="0" parTransId="{3B5D07A1-838E-47A7-A8D8-90C9CB3936C0}" sibTransId="{E2763498-D577-4A9A-ABBD-26223D7B08C2}"/>
    <dgm:cxn modelId="{8C193E70-837D-4351-A3CA-DEAE2A7C8630}" type="presOf" srcId="{454EC2CE-688E-46DF-94C0-B9BE56370A96}" destId="{2E482013-37A5-4931-816F-6C176A40AC62}" srcOrd="0" destOrd="0" presId="urn:microsoft.com/office/officeart/2005/8/layout/process3"/>
    <dgm:cxn modelId="{B0630C5A-E97F-47F3-9BB2-386B45161402}" type="presOf" srcId="{DD8B99C5-35EA-47A3-B1BC-D4748D40EC59}" destId="{6165203C-95A2-449B-BD2B-90CB71AD94BD}" srcOrd="0" destOrd="3" presId="urn:microsoft.com/office/officeart/2005/8/layout/process3"/>
    <dgm:cxn modelId="{1A9E9F97-0645-4BC9-846A-F6DF1700F641}" srcId="{AA28D161-51C5-4FA7-892C-A520104080E9}" destId="{BE937BC3-6053-4C7A-9C6B-86C93E7A23D7}" srcOrd="1" destOrd="0" parTransId="{890E4876-201D-4A01-ADAD-59DA0C703265}" sibTransId="{CB5F67C0-A77E-4BE9-AE75-0C56E4BB13C4}"/>
    <dgm:cxn modelId="{7102FC97-570D-4CB2-959B-BD965BF3F055}" type="presOf" srcId="{AA862532-C767-41A2-98C9-4359AECC12E3}" destId="{6165203C-95A2-449B-BD2B-90CB71AD94BD}" srcOrd="0" destOrd="2" presId="urn:microsoft.com/office/officeart/2005/8/layout/process3"/>
    <dgm:cxn modelId="{B0A2A79C-AC05-49EA-B3FE-AD97BA93A357}" type="presOf" srcId="{9C362CEA-1CD0-49BD-81EA-5F3465065429}" destId="{6165203C-95A2-449B-BD2B-90CB71AD94BD}" srcOrd="0" destOrd="0" presId="urn:microsoft.com/office/officeart/2005/8/layout/process3"/>
    <dgm:cxn modelId="{12C190A8-46AD-45E1-8F81-188E776A4934}" srcId="{AA28D161-51C5-4FA7-892C-A520104080E9}" destId="{340A0BEB-9FEC-406C-82E5-9AE73ED91970}" srcOrd="0" destOrd="0" parTransId="{14839B87-588A-455B-844B-8750FE16FBBF}" sibTransId="{7A151B91-F551-4C9D-8946-75DE43B9350A}"/>
    <dgm:cxn modelId="{04E282A9-396A-463D-A72C-62C5EAF9DC66}" type="presOf" srcId="{340A0BEB-9FEC-406C-82E5-9AE73ED91970}" destId="{4FBBB579-A27F-4802-B8C4-A707EF1A913F}" srcOrd="0" destOrd="0" presId="urn:microsoft.com/office/officeart/2005/8/layout/process3"/>
    <dgm:cxn modelId="{6438CBAD-7F64-4B11-9E58-AECAB2B7D87F}" srcId="{BE937BC3-6053-4C7A-9C6B-86C93E7A23D7}" destId="{454EC2CE-688E-46DF-94C0-B9BE56370A96}" srcOrd="0" destOrd="0" parTransId="{2821F9BB-AA85-4EA4-8DFB-0C550CA7AC12}" sibTransId="{24CCB342-1586-4D01-8B29-A0E2B90CAC50}"/>
    <dgm:cxn modelId="{AB26AFB6-2C75-476D-8508-FCF065E21DDE}" type="presOf" srcId="{AA28D161-51C5-4FA7-892C-A520104080E9}" destId="{F410C9B6-83A2-4305-986B-837C732030FC}" srcOrd="0" destOrd="0" presId="urn:microsoft.com/office/officeart/2005/8/layout/process3"/>
    <dgm:cxn modelId="{300CC9C6-615C-4868-9AFF-6FB1AE9C87CD}" type="presOf" srcId="{7A151B91-F551-4C9D-8946-75DE43B9350A}" destId="{F0BBA3B4-B918-45EF-AB71-64E9565ECF1D}" srcOrd="0" destOrd="0" presId="urn:microsoft.com/office/officeart/2005/8/layout/process3"/>
    <dgm:cxn modelId="{9BB9B0E9-79CE-40BA-928D-611B5D28947E}" type="presOf" srcId="{340A0BEB-9FEC-406C-82E5-9AE73ED91970}" destId="{381BFD96-5F48-4CE4-B894-B9FD34767A3A}" srcOrd="1" destOrd="0" presId="urn:microsoft.com/office/officeart/2005/8/layout/process3"/>
    <dgm:cxn modelId="{6CBBFC2C-977B-4F27-A3AC-01404C2C889F}" type="presParOf" srcId="{F410C9B6-83A2-4305-986B-837C732030FC}" destId="{42EF5F65-4052-45BF-93F6-53D21B6804F6}" srcOrd="0" destOrd="0" presId="urn:microsoft.com/office/officeart/2005/8/layout/process3"/>
    <dgm:cxn modelId="{5B4664A7-1E6F-4866-9B9B-5B43EAA728AC}" type="presParOf" srcId="{42EF5F65-4052-45BF-93F6-53D21B6804F6}" destId="{4FBBB579-A27F-4802-B8C4-A707EF1A913F}" srcOrd="0" destOrd="0" presId="urn:microsoft.com/office/officeart/2005/8/layout/process3"/>
    <dgm:cxn modelId="{079C206C-1AC4-4369-9D6F-EF52F697FEA3}" type="presParOf" srcId="{42EF5F65-4052-45BF-93F6-53D21B6804F6}" destId="{381BFD96-5F48-4CE4-B894-B9FD34767A3A}" srcOrd="1" destOrd="0" presId="urn:microsoft.com/office/officeart/2005/8/layout/process3"/>
    <dgm:cxn modelId="{EEDFCD7B-1697-46A7-BF4E-818BA7EE5E27}" type="presParOf" srcId="{42EF5F65-4052-45BF-93F6-53D21B6804F6}" destId="{6165203C-95A2-449B-BD2B-90CB71AD94BD}" srcOrd="2" destOrd="0" presId="urn:microsoft.com/office/officeart/2005/8/layout/process3"/>
    <dgm:cxn modelId="{DF8F8ADB-8D04-4284-827A-4BA3A2AD5E46}" type="presParOf" srcId="{F410C9B6-83A2-4305-986B-837C732030FC}" destId="{F0BBA3B4-B918-45EF-AB71-64E9565ECF1D}" srcOrd="1" destOrd="0" presId="urn:microsoft.com/office/officeart/2005/8/layout/process3"/>
    <dgm:cxn modelId="{1D306F36-D1ED-4D61-AC9E-39B362AEAE20}" type="presParOf" srcId="{F0BBA3B4-B918-45EF-AB71-64E9565ECF1D}" destId="{2BC1A6AF-D680-4A7A-AA60-CAA7B6D5B8EA}" srcOrd="0" destOrd="0" presId="urn:microsoft.com/office/officeart/2005/8/layout/process3"/>
    <dgm:cxn modelId="{C446B255-9198-41AD-A500-50C1AD71F13D}" type="presParOf" srcId="{F410C9B6-83A2-4305-986B-837C732030FC}" destId="{8D47B7CE-6F87-4D0F-B1AB-5F8765E5B218}" srcOrd="2" destOrd="0" presId="urn:microsoft.com/office/officeart/2005/8/layout/process3"/>
    <dgm:cxn modelId="{3E289AB3-AAE8-49F4-9887-56F77C594365}" type="presParOf" srcId="{8D47B7CE-6F87-4D0F-B1AB-5F8765E5B218}" destId="{3C800BA3-A81E-4266-975F-5ABD2D7C4859}" srcOrd="0" destOrd="0" presId="urn:microsoft.com/office/officeart/2005/8/layout/process3"/>
    <dgm:cxn modelId="{CD2F58A4-CC0B-4088-B683-FBF187AF6FD9}" type="presParOf" srcId="{8D47B7CE-6F87-4D0F-B1AB-5F8765E5B218}" destId="{38FC9A99-D0FE-4538-BCDD-31F675AE9034}" srcOrd="1" destOrd="0" presId="urn:microsoft.com/office/officeart/2005/8/layout/process3"/>
    <dgm:cxn modelId="{50DA1D7E-A3E0-4048-929E-2B88FA1A93B5}" type="presParOf" srcId="{8D47B7CE-6F87-4D0F-B1AB-5F8765E5B218}" destId="{2E482013-37A5-4931-816F-6C176A40AC62}"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7B7D98C-173D-4437-B71F-79953D457C57}"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s-ES"/>
        </a:p>
      </dgm:t>
    </dgm:pt>
    <dgm:pt modelId="{EA27BCDA-7B90-44B4-B64B-BD49C1885EDF}">
      <dgm:prSet phldrT="[Text]" custT="1"/>
      <dgm:spPr>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dgm:spPr>
      <dgm:t>
        <a:bodyPr/>
        <a:lstStyle/>
        <a:p>
          <a:r>
            <a:rPr lang="es-ES" sz="1600" b="1" dirty="0">
              <a:solidFill>
                <a:schemeClr val="tx1"/>
              </a:solidFill>
              <a:latin typeface="Calibri" panose="020F0502020204030204" pitchFamily="34" charset="0"/>
            </a:rPr>
            <a:t>Erasmus+KA131 </a:t>
          </a:r>
          <a:r>
            <a:rPr lang="es-ES" sz="1600" b="1" dirty="0" err="1">
              <a:solidFill>
                <a:schemeClr val="tx1"/>
              </a:solidFill>
              <a:latin typeface="Calibri" panose="020F0502020204030204" pitchFamily="34" charset="0"/>
            </a:rPr>
            <a:t>estudis</a:t>
          </a:r>
          <a:r>
            <a:rPr lang="es-ES" sz="1600" b="1" dirty="0">
              <a:solidFill>
                <a:schemeClr val="tx1"/>
              </a:solidFill>
              <a:latin typeface="Calibri" panose="020F0502020204030204" pitchFamily="34" charset="0"/>
            </a:rPr>
            <a:t> (</a:t>
          </a:r>
          <a:r>
            <a:rPr kumimoji="0" lang="ca-ES" sz="1600" b="1" i="0" u="none" strike="noStrike"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països del programa)</a:t>
          </a:r>
          <a:endParaRPr lang="es-ES" sz="1600" b="1" dirty="0">
            <a:solidFill>
              <a:schemeClr val="tx1"/>
            </a:solidFill>
            <a:latin typeface="Calibri" panose="020F0502020204030204" pitchFamily="34" charset="0"/>
          </a:endParaRPr>
        </a:p>
        <a:p>
          <a:r>
            <a:rPr lang="es-ES" sz="1100" b="1" dirty="0">
              <a:solidFill>
                <a:srgbClr val="0070C0"/>
              </a:solidFill>
              <a:latin typeface="Calibri" panose="020F0502020204030204" pitchFamily="34" charset="0"/>
              <a:hlinkClick xmlns:r="http://schemas.openxmlformats.org/officeDocument/2006/relationships" r:id="rId1">
                <a:extLst>
                  <a:ext uri="{A12FA001-AC4F-418D-AE19-62706E023703}">
                    <ahyp:hlinkClr xmlns:ahyp="http://schemas.microsoft.com/office/drawing/2018/hyperlinkcolor" val="tx"/>
                  </a:ext>
                </a:extLst>
              </a:hlinkClick>
            </a:rPr>
            <a:t>https://www.upc.edu/sga/ca/Beques/BequesMobilitat</a:t>
          </a:r>
          <a:r>
            <a:rPr lang="es-ES" sz="1100" b="1" dirty="0">
              <a:solidFill>
                <a:srgbClr val="0070C0"/>
              </a:solidFill>
              <a:latin typeface="Calibri" panose="020F0502020204030204" pitchFamily="34" charset="0"/>
            </a:rPr>
            <a:t> </a:t>
          </a:r>
          <a:endParaRPr lang="es-ES" sz="1100" dirty="0">
            <a:solidFill>
              <a:srgbClr val="0070C0"/>
            </a:solidFill>
            <a:latin typeface="Calibri" panose="020F0502020204030204" pitchFamily="34" charset="0"/>
            <a:cs typeface="Calibri" panose="020F0502020204030204" pitchFamily="34" charset="0"/>
          </a:endParaRPr>
        </a:p>
      </dgm:t>
    </dgm:pt>
    <dgm:pt modelId="{B6E7C992-95B9-42FE-BD2B-BC8DFDE051DA}" type="parTrans" cxnId="{49DE3BF8-4909-4C46-B3F5-4581D0F363C2}">
      <dgm:prSet/>
      <dgm:spPr/>
      <dgm:t>
        <a:bodyPr/>
        <a:lstStyle/>
        <a:p>
          <a:endParaRPr lang="es-ES"/>
        </a:p>
      </dgm:t>
    </dgm:pt>
    <dgm:pt modelId="{684AA74D-E0AC-4137-9DD5-FCBC8BC06F20}" type="sibTrans" cxnId="{49DE3BF8-4909-4C46-B3F5-4581D0F363C2}">
      <dgm:prSet/>
      <dgm:spPr/>
      <dgm:t>
        <a:bodyPr/>
        <a:lstStyle/>
        <a:p>
          <a:endParaRPr lang="es-ES"/>
        </a:p>
      </dgm:t>
    </dgm:pt>
    <dgm:pt modelId="{F98DEE13-1B10-4C31-9373-85633CFC3898}">
      <dgm:prSet phldrT="[Text]" custT="1"/>
      <dgm:spPr>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dgm:spPr>
      <dgm:t>
        <a:bodyPr/>
        <a:lstStyle/>
        <a:p>
          <a:r>
            <a:rPr lang="es-ES" sz="1600" b="1" dirty="0">
              <a:solidFill>
                <a:schemeClr val="tx1"/>
              </a:solidFill>
              <a:latin typeface="Calibri" panose="020F0502020204030204" pitchFamily="34" charset="0"/>
            </a:rPr>
            <a:t>Erasmus+KA131 </a:t>
          </a:r>
          <a:r>
            <a:rPr lang="es-ES" sz="1600" b="1" dirty="0" err="1">
              <a:solidFill>
                <a:schemeClr val="tx1"/>
              </a:solidFill>
              <a:latin typeface="Calibri" panose="020F0502020204030204" pitchFamily="34" charset="0"/>
            </a:rPr>
            <a:t>estudis</a:t>
          </a:r>
          <a:r>
            <a:rPr lang="es-ES" sz="1600" b="1" dirty="0">
              <a:solidFill>
                <a:schemeClr val="tx1"/>
              </a:solidFill>
              <a:latin typeface="Calibri" panose="020F0502020204030204" pitchFamily="34" charset="0"/>
            </a:rPr>
            <a:t> (</a:t>
          </a:r>
          <a:r>
            <a:rPr lang="es-ES" sz="1600" b="1" dirty="0" err="1">
              <a:solidFill>
                <a:schemeClr val="tx1"/>
              </a:solidFill>
              <a:latin typeface="Calibri" panose="020F0502020204030204" pitchFamily="34" charset="0"/>
            </a:rPr>
            <a:t>tercers</a:t>
          </a:r>
          <a:r>
            <a:rPr lang="es-ES" sz="1600" b="1" dirty="0">
              <a:solidFill>
                <a:schemeClr val="tx1"/>
              </a:solidFill>
              <a:latin typeface="Calibri" panose="020F0502020204030204" pitchFamily="34" charset="0"/>
            </a:rPr>
            <a:t> </a:t>
          </a:r>
          <a:r>
            <a:rPr lang="es-ES" sz="1600" b="1" dirty="0" err="1">
              <a:solidFill>
                <a:schemeClr val="tx1"/>
              </a:solidFill>
              <a:latin typeface="Calibri" panose="020F0502020204030204" pitchFamily="34" charset="0"/>
            </a:rPr>
            <a:t>països</a:t>
          </a:r>
          <a:r>
            <a:rPr lang="es-ES" sz="1600" b="1" dirty="0">
              <a:solidFill>
                <a:schemeClr val="tx1"/>
              </a:solidFill>
              <a:latin typeface="Calibri" panose="020F0502020204030204" pitchFamily="34" charset="0"/>
            </a:rPr>
            <a:t>)</a:t>
          </a:r>
          <a:endParaRPr lang="pt-BR" sz="1100" dirty="0">
            <a:solidFill>
              <a:schemeClr val="tx1"/>
            </a:solidFill>
            <a:latin typeface="Calibri" panose="020F0502020204030204" pitchFamily="34" charset="0"/>
            <a:cs typeface="Calibri" panose="020F0502020204030204" pitchFamily="34" charset="0"/>
          </a:endParaRPr>
        </a:p>
        <a:p>
          <a:r>
            <a:rPr lang="es-ES" sz="1100" dirty="0">
              <a:solidFill>
                <a:srgbClr val="0070C0"/>
              </a:solidFill>
              <a:latin typeface="Calibri" panose="020F0502020204030204" pitchFamily="34" charset="0"/>
              <a:cs typeface="Calibri" panose="020F0502020204030204" pitchFamily="34" charset="0"/>
              <a:hlinkClick xmlns:r="http://schemas.openxmlformats.org/officeDocument/2006/relationships" r:id="rId1">
                <a:extLst>
                  <a:ext uri="{A12FA001-AC4F-418D-AE19-62706E023703}">
                    <ahyp:hlinkClr xmlns:ahyp="http://schemas.microsoft.com/office/drawing/2018/hyperlinkcolor" val="tx"/>
                  </a:ext>
                </a:extLst>
              </a:hlinkClick>
            </a:rPr>
            <a:t>https://www.upc.edu/sga/ca/Beques/BequesMobilitat</a:t>
          </a:r>
          <a:r>
            <a:rPr lang="es-ES" sz="1100" dirty="0">
              <a:solidFill>
                <a:srgbClr val="0070C0"/>
              </a:solidFill>
              <a:latin typeface="Calibri" panose="020F0502020204030204" pitchFamily="34" charset="0"/>
              <a:cs typeface="Calibri" panose="020F0502020204030204" pitchFamily="34" charset="0"/>
            </a:rPr>
            <a:t> </a:t>
          </a:r>
          <a:endParaRPr lang="es-ES" sz="800" dirty="0">
            <a:solidFill>
              <a:srgbClr val="0070C0"/>
            </a:solidFill>
          </a:endParaRPr>
        </a:p>
      </dgm:t>
    </dgm:pt>
    <dgm:pt modelId="{C5A54976-AA49-487A-ABF3-2665B4E3D543}" type="parTrans" cxnId="{ACD33A39-AFD9-45C7-BCD1-05B54A0C453D}">
      <dgm:prSet/>
      <dgm:spPr/>
      <dgm:t>
        <a:bodyPr/>
        <a:lstStyle/>
        <a:p>
          <a:endParaRPr lang="es-ES"/>
        </a:p>
      </dgm:t>
    </dgm:pt>
    <dgm:pt modelId="{94C507AE-3E8D-47D6-83AF-F9F5ED9EA080}" type="sibTrans" cxnId="{ACD33A39-AFD9-45C7-BCD1-05B54A0C453D}">
      <dgm:prSet/>
      <dgm:spPr/>
      <dgm:t>
        <a:bodyPr/>
        <a:lstStyle/>
        <a:p>
          <a:endParaRPr lang="es-ES"/>
        </a:p>
      </dgm:t>
    </dgm:pt>
    <dgm:pt modelId="{C661FB7C-93FF-4784-86B2-530403F321EE}">
      <dgm:prSet phldrT="[Text]" custT="1"/>
      <dgm:spPr>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dgm:spPr>
      <dgm:t>
        <a:bodyPr/>
        <a:lstStyle/>
        <a:p>
          <a:r>
            <a:rPr lang="es-ES" sz="1600" b="1" dirty="0" err="1">
              <a:solidFill>
                <a:schemeClr val="tx1"/>
              </a:solidFill>
              <a:latin typeface="Calibri" panose="020F0502020204030204" pitchFamily="34" charset="0"/>
            </a:rPr>
            <a:t>Mobint</a:t>
          </a:r>
          <a:r>
            <a:rPr lang="es-ES" sz="1600" b="1" dirty="0">
              <a:solidFill>
                <a:schemeClr val="tx1"/>
              </a:solidFill>
              <a:latin typeface="Calibri" panose="020F0502020204030204" pitchFamily="34" charset="0"/>
            </a:rPr>
            <a:t> (AGAUR)</a:t>
          </a:r>
        </a:p>
        <a:p>
          <a:r>
            <a:rPr lang="ca-ES" sz="1100" b="1" dirty="0">
              <a:solidFill>
                <a:srgbClr val="0070C0"/>
              </a:solidFill>
              <a:latin typeface="Calibri" panose="020F0502020204030204" pitchFamily="34" charset="0"/>
              <a:hlinkClick xmlns:r="http://schemas.openxmlformats.org/officeDocument/2006/relationships" r:id="rId2">
                <a:extLst>
                  <a:ext uri="{A12FA001-AC4F-418D-AE19-62706E023703}">
                    <ahyp:hlinkClr xmlns:ahyp="http://schemas.microsoft.com/office/drawing/2018/hyperlinkcolor" val="tx"/>
                  </a:ext>
                </a:extLst>
              </a:hlinkClick>
            </a:rPr>
            <a:t>https://agaur.gencat.cat/ca/beques-i-ajuts/convocatories-per-temes/Ajuts-a-la-mobilitat-internacional-de-lestudiantat-de-les-universitats-catalanes-MOBINTMIF</a:t>
          </a:r>
          <a:endParaRPr lang="es-ES" sz="1100" b="1" dirty="0">
            <a:solidFill>
              <a:srgbClr val="0070C0"/>
            </a:solidFill>
            <a:latin typeface="Calibri" panose="020F0502020204030204" pitchFamily="34" charset="0"/>
          </a:endParaRPr>
        </a:p>
      </dgm:t>
    </dgm:pt>
    <dgm:pt modelId="{69E8C940-EF4A-4D45-A557-F5E4CA9542DA}" type="parTrans" cxnId="{E10B9215-0A1F-4791-924D-64BE9F11A39B}">
      <dgm:prSet/>
      <dgm:spPr/>
      <dgm:t>
        <a:bodyPr/>
        <a:lstStyle/>
        <a:p>
          <a:endParaRPr lang="es-ES"/>
        </a:p>
      </dgm:t>
    </dgm:pt>
    <dgm:pt modelId="{0690B561-CD90-4186-80AC-CD9D81D16BC1}" type="sibTrans" cxnId="{E10B9215-0A1F-4791-924D-64BE9F11A39B}">
      <dgm:prSet/>
      <dgm:spPr/>
      <dgm:t>
        <a:bodyPr/>
        <a:lstStyle/>
        <a:p>
          <a:endParaRPr lang="es-ES"/>
        </a:p>
      </dgm:t>
    </dgm:pt>
    <dgm:pt modelId="{9B26102B-4BD5-43FA-8C9B-9868063AED0B}">
      <dgm:prSet phldrT="[Text]" custT="1"/>
      <dgm:spPr>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dgm:spPr>
      <dgm:t>
        <a:bodyPr/>
        <a:lstStyle/>
        <a:p>
          <a:pPr marL="0" lvl="0" algn="ctr" defTabSz="711200">
            <a:lnSpc>
              <a:spcPct val="90000"/>
            </a:lnSpc>
            <a:spcBef>
              <a:spcPct val="0"/>
            </a:spcBef>
            <a:spcAft>
              <a:spcPct val="35000"/>
            </a:spcAft>
            <a:buNone/>
          </a:pPr>
          <a:r>
            <a:rPr lang="es-ES" sz="1600" b="1" kern="1200" dirty="0">
              <a:solidFill>
                <a:schemeClr val="tx1"/>
              </a:solidFill>
              <a:latin typeface="Calibri" panose="020F0502020204030204" pitchFamily="34" charset="0"/>
            </a:rPr>
            <a:t>Beques Santander Erasmus</a:t>
          </a:r>
        </a:p>
        <a:p>
          <a:pPr marL="0" lvl="0" algn="ctr" defTabSz="711200">
            <a:lnSpc>
              <a:spcPct val="90000"/>
            </a:lnSpc>
            <a:spcBef>
              <a:spcPct val="0"/>
            </a:spcBef>
            <a:spcAft>
              <a:spcPct val="35000"/>
            </a:spcAft>
            <a:buNone/>
          </a:pPr>
          <a:r>
            <a:rPr lang="ca-ES" sz="1100" b="1" kern="1200" dirty="0">
              <a:solidFill>
                <a:srgbClr val="0070C0"/>
              </a:solidFill>
              <a:latin typeface="Calibri" panose="020F0502020204030204" pitchFamily="34" charset="0"/>
              <a:ea typeface="+mn-ea"/>
              <a:cs typeface="+mn-cs"/>
              <a:hlinkClick xmlns:r="http://schemas.openxmlformats.org/officeDocument/2006/relationships" r:id="rId3">
                <a:extLst>
                  <a:ext uri="{A12FA001-AC4F-418D-AE19-62706E023703}">
                    <ahyp:hlinkClr xmlns:ahyp="http://schemas.microsoft.com/office/drawing/2018/hyperlinkcolor" val="tx"/>
                  </a:ext>
                </a:extLst>
              </a:hlinkClick>
            </a:rPr>
            <a:t>https://www.upc.edu/sga/ca/Beques/BequesMobilitat/SantanderErasmus_24-25</a:t>
          </a:r>
          <a:endParaRPr lang="es-ES" sz="1100" b="1" kern="1200" dirty="0">
            <a:solidFill>
              <a:srgbClr val="0070C0"/>
            </a:solidFill>
            <a:latin typeface="Calibri" panose="020F0502020204030204" pitchFamily="34" charset="0"/>
            <a:ea typeface="+mn-ea"/>
            <a:cs typeface="+mn-cs"/>
          </a:endParaRPr>
        </a:p>
        <a:p>
          <a:pPr marL="0" lvl="0" algn="ctr" defTabSz="711200">
            <a:lnSpc>
              <a:spcPct val="90000"/>
            </a:lnSpc>
            <a:spcBef>
              <a:spcPct val="0"/>
            </a:spcBef>
            <a:spcAft>
              <a:spcPct val="35000"/>
            </a:spcAft>
            <a:buNone/>
          </a:pPr>
          <a:endParaRPr lang="es-ES" sz="900" b="1" kern="1200" dirty="0">
            <a:solidFill>
              <a:schemeClr val="tx1"/>
            </a:solidFill>
            <a:latin typeface="Calibri" panose="020F0502020204030204" pitchFamily="34" charset="0"/>
          </a:endParaRPr>
        </a:p>
      </dgm:t>
    </dgm:pt>
    <dgm:pt modelId="{79152AE0-29F3-4670-BD18-7B747618C00A}" type="parTrans" cxnId="{F23B0FD3-30D4-4266-93EC-A278DF4084BE}">
      <dgm:prSet/>
      <dgm:spPr/>
      <dgm:t>
        <a:bodyPr/>
        <a:lstStyle/>
        <a:p>
          <a:endParaRPr lang="es-ES"/>
        </a:p>
      </dgm:t>
    </dgm:pt>
    <dgm:pt modelId="{A1819717-DBD5-4C7B-B0E6-46213F0C3CB0}" type="sibTrans" cxnId="{F23B0FD3-30D4-4266-93EC-A278DF4084BE}">
      <dgm:prSet/>
      <dgm:spPr/>
      <dgm:t>
        <a:bodyPr/>
        <a:lstStyle/>
        <a:p>
          <a:endParaRPr lang="es-ES"/>
        </a:p>
      </dgm:t>
    </dgm:pt>
    <dgm:pt modelId="{857B9499-470E-49FC-9B4C-55C2C3063F93}">
      <dgm:prSet phldrT="[Text]" custT="1"/>
      <dgm:spPr>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dgm:spPr>
      <dgm:t>
        <a:bodyPr/>
        <a:lstStyle/>
        <a:p>
          <a:pPr algn="ctr"/>
          <a:r>
            <a:rPr lang="es-ES" sz="1600" b="1" dirty="0" err="1">
              <a:solidFill>
                <a:schemeClr val="tx1"/>
              </a:solidFill>
              <a:latin typeface="Calibri" panose="020F0502020204030204" pitchFamily="34" charset="0"/>
            </a:rPr>
            <a:t>Altres</a:t>
          </a:r>
          <a:endParaRPr lang="es-ES" sz="1600" b="1" dirty="0">
            <a:solidFill>
              <a:schemeClr val="tx1"/>
            </a:solidFill>
            <a:latin typeface="Calibri" panose="020F0502020204030204" pitchFamily="34" charset="0"/>
          </a:endParaRPr>
        </a:p>
        <a:p>
          <a:pPr algn="l"/>
          <a:r>
            <a:rPr lang="ca-ES" sz="1100" b="0" dirty="0">
              <a:solidFill>
                <a:schemeClr val="tx1"/>
              </a:solidFill>
              <a:latin typeface="Calibri" panose="020F0502020204030204" pitchFamily="34" charset="0"/>
            </a:rPr>
            <a:t>Alguns portals de beques i s de mobilitat:</a:t>
          </a:r>
        </a:p>
        <a:p>
          <a:pPr algn="l"/>
          <a:r>
            <a:rPr lang="ca-ES" sz="900" b="0" dirty="0">
              <a:solidFill>
                <a:srgbClr val="0070C0"/>
              </a:solidFill>
              <a:latin typeface="Calibri" panose="020F0502020204030204" pitchFamily="34" charset="0"/>
              <a:hlinkClick xmlns:r="http://schemas.openxmlformats.org/officeDocument/2006/relationships" r:id="rId4">
                <a:extLst>
                  <a:ext uri="{A12FA001-AC4F-418D-AE19-62706E023703}">
                    <ahyp:hlinkClr xmlns:ahyp="http://schemas.microsoft.com/office/drawing/2018/hyperlinkcolor" val="tx"/>
                  </a:ext>
                </a:extLst>
              </a:hlinkClick>
            </a:rPr>
            <a:t>Study in Europe</a:t>
          </a:r>
          <a:endParaRPr lang="ca-ES" sz="900" b="0" dirty="0">
            <a:solidFill>
              <a:srgbClr val="0070C0"/>
            </a:solidFill>
            <a:latin typeface="Calibri" panose="020F0502020204030204" pitchFamily="34" charset="0"/>
          </a:endParaRPr>
        </a:p>
        <a:p>
          <a:pPr algn="l"/>
          <a:r>
            <a:rPr lang="ca-ES" sz="900" b="0" dirty="0">
              <a:solidFill>
                <a:srgbClr val="0070C0"/>
              </a:solidFill>
              <a:latin typeface="Calibri" panose="020F0502020204030204" pitchFamily="34" charset="0"/>
              <a:hlinkClick xmlns:r="http://schemas.openxmlformats.org/officeDocument/2006/relationships" r:id="rId5">
                <a:extLst>
                  <a:ext uri="{A12FA001-AC4F-418D-AE19-62706E023703}">
                    <ahyp:hlinkClr xmlns:ahyp="http://schemas.microsoft.com/office/drawing/2018/hyperlinkcolor" val="tx"/>
                  </a:ext>
                </a:extLst>
              </a:hlinkClick>
            </a:rPr>
            <a:t>Universia</a:t>
          </a:r>
          <a:endParaRPr lang="ca-ES" sz="900" b="0" dirty="0">
            <a:solidFill>
              <a:srgbClr val="0070C0"/>
            </a:solidFill>
            <a:latin typeface="Calibri" panose="020F0502020204030204" pitchFamily="34" charset="0"/>
          </a:endParaRPr>
        </a:p>
        <a:p>
          <a:pPr algn="l"/>
          <a:r>
            <a:rPr lang="ca-ES" sz="900" b="0" dirty="0">
              <a:solidFill>
                <a:srgbClr val="0070C0"/>
              </a:solidFill>
              <a:latin typeface="Calibri" panose="020F0502020204030204" pitchFamily="34" charset="0"/>
              <a:hlinkClick xmlns:r="http://schemas.openxmlformats.org/officeDocument/2006/relationships" r:id="rId6">
                <a:extLst>
                  <a:ext uri="{A12FA001-AC4F-418D-AE19-62706E023703}">
                    <ahyp:hlinkClr xmlns:ahyp="http://schemas.microsoft.com/office/drawing/2018/hyperlinkcolor" val="tx"/>
                  </a:ext>
                </a:extLst>
              </a:hlinkClick>
            </a:rPr>
            <a:t>Universidad.es</a:t>
          </a:r>
          <a:endParaRPr lang="ca-ES" sz="900" b="0" dirty="0">
            <a:solidFill>
              <a:srgbClr val="0070C0"/>
            </a:solidFill>
            <a:latin typeface="Calibri" panose="020F0502020204030204" pitchFamily="34" charset="0"/>
          </a:endParaRPr>
        </a:p>
        <a:p>
          <a:pPr algn="l"/>
          <a:r>
            <a:rPr lang="ca-ES" sz="900" b="0" dirty="0">
              <a:solidFill>
                <a:srgbClr val="0070C0"/>
              </a:solidFill>
              <a:latin typeface="Calibri" panose="020F0502020204030204" pitchFamily="34" charset="0"/>
              <a:hlinkClick xmlns:r="http://schemas.openxmlformats.org/officeDocument/2006/relationships" r:id="rId7">
                <a:extLst>
                  <a:ext uri="{A12FA001-AC4F-418D-AE19-62706E023703}">
                    <ahyp:hlinkClr xmlns:ahyp="http://schemas.microsoft.com/office/drawing/2018/hyperlinkcolor" val="tx"/>
                  </a:ext>
                </a:extLst>
              </a:hlinkClick>
            </a:rPr>
            <a:t>Scholarship Portal</a:t>
          </a:r>
          <a:endParaRPr lang="ca-ES" sz="900" b="0" dirty="0">
            <a:solidFill>
              <a:srgbClr val="0070C0"/>
            </a:solidFill>
            <a:latin typeface="Calibri" panose="020F0502020204030204" pitchFamily="34" charset="0"/>
          </a:endParaRPr>
        </a:p>
        <a:p>
          <a:pPr algn="l"/>
          <a:r>
            <a:rPr lang="ca-ES" sz="900" b="0" dirty="0">
              <a:solidFill>
                <a:srgbClr val="0070C0"/>
              </a:solidFill>
              <a:latin typeface="Calibri" panose="020F0502020204030204" pitchFamily="34" charset="0"/>
              <a:hlinkClick xmlns:r="http://schemas.openxmlformats.org/officeDocument/2006/relationships" r:id="rId8">
                <a:extLst>
                  <a:ext uri="{A12FA001-AC4F-418D-AE19-62706E023703}">
                    <ahyp:hlinkClr xmlns:ahyp="http://schemas.microsoft.com/office/drawing/2018/hyperlinkcolor" val="tx"/>
                  </a:ext>
                </a:extLst>
              </a:hlinkClick>
            </a:rPr>
            <a:t>Agaur</a:t>
          </a:r>
          <a:endParaRPr lang="ca-ES" sz="900" b="0" dirty="0">
            <a:solidFill>
              <a:srgbClr val="0070C0"/>
            </a:solidFill>
            <a:latin typeface="Calibri" panose="020F0502020204030204" pitchFamily="34" charset="0"/>
          </a:endParaRPr>
        </a:p>
        <a:p>
          <a:pPr algn="l"/>
          <a:r>
            <a:rPr lang="ca-ES" sz="900" b="0" dirty="0">
              <a:solidFill>
                <a:schemeClr val="tx1"/>
              </a:solidFill>
              <a:latin typeface="Calibri" panose="020F0502020204030204" pitchFamily="34" charset="0"/>
            </a:rPr>
            <a:t>Beques Avenir (França): </a:t>
          </a:r>
          <a:r>
            <a:rPr lang="ca-ES" sz="900" b="0" dirty="0">
              <a:solidFill>
                <a:srgbClr val="0070C0"/>
              </a:solidFill>
              <a:latin typeface="Calibri" panose="020F0502020204030204" pitchFamily="34" charset="0"/>
              <a:hlinkClick xmlns:r="http://schemas.openxmlformats.org/officeDocument/2006/relationships" r:id="rId9">
                <a:extLst>
                  <a:ext uri="{A12FA001-AC4F-418D-AE19-62706E023703}">
                    <ahyp:hlinkClr xmlns:ahyp="http://schemas.microsoft.com/office/drawing/2018/hyperlinkcolor" val="tx"/>
                  </a:ext>
                </a:extLst>
              </a:hlinkClick>
            </a:rPr>
            <a:t>https://www.institutfrancais.es/educacion/convocatoria-becas-de-excelencia-avenir-2025/</a:t>
          </a:r>
          <a:endParaRPr lang="ca-ES" sz="900" b="0" dirty="0">
            <a:solidFill>
              <a:srgbClr val="0070C0"/>
            </a:solidFill>
            <a:latin typeface="Calibri" panose="020F0502020204030204" pitchFamily="34" charset="0"/>
          </a:endParaRPr>
        </a:p>
        <a:p>
          <a:pPr algn="l"/>
          <a:r>
            <a:rPr lang="ca-ES" sz="900" b="0" dirty="0">
              <a:solidFill>
                <a:schemeClr val="tx1"/>
              </a:solidFill>
              <a:latin typeface="Calibri" panose="020F0502020204030204" pitchFamily="34" charset="0"/>
            </a:rPr>
            <a:t>Beques </a:t>
          </a:r>
          <a:r>
            <a:rPr lang="ca-ES" sz="900" b="0" dirty="0" err="1">
              <a:solidFill>
                <a:schemeClr val="tx1"/>
              </a:solidFill>
              <a:latin typeface="Calibri" panose="020F0502020204030204" pitchFamily="34" charset="0"/>
            </a:rPr>
            <a:t>Jasso</a:t>
          </a:r>
          <a:r>
            <a:rPr lang="ca-ES" sz="900" b="0" dirty="0">
              <a:solidFill>
                <a:schemeClr val="tx1"/>
              </a:solidFill>
              <a:latin typeface="Calibri" panose="020F0502020204030204" pitchFamily="34" charset="0"/>
            </a:rPr>
            <a:t> (Japó): </a:t>
          </a:r>
          <a:r>
            <a:rPr lang="es-ES" sz="900" b="0" dirty="0">
              <a:solidFill>
                <a:srgbClr val="0070C0"/>
              </a:solidFill>
              <a:latin typeface="Calibri" panose="020F0502020204030204" pitchFamily="34" charset="0"/>
              <a:hlinkClick xmlns:r="http://schemas.openxmlformats.org/officeDocument/2006/relationships" r:id="rId10">
                <a:extLst>
                  <a:ext uri="{A12FA001-AC4F-418D-AE19-62706E023703}">
                    <ahyp:hlinkClr xmlns:ahyp="http://schemas.microsoft.com/office/drawing/2018/hyperlinkcolor" val="tx"/>
                  </a:ext>
                </a:extLst>
              </a:hlinkClick>
            </a:rPr>
            <a:t>https://www.jasso.go.jp/en/</a:t>
          </a:r>
          <a:endParaRPr lang="es-ES" sz="900" b="0" dirty="0">
            <a:solidFill>
              <a:srgbClr val="0070C0"/>
            </a:solidFill>
            <a:latin typeface="Calibri" panose="020F0502020204030204" pitchFamily="34" charset="0"/>
          </a:endParaRPr>
        </a:p>
      </dgm:t>
    </dgm:pt>
    <dgm:pt modelId="{2F1E7846-4FAF-49BB-B890-11A128224476}" type="parTrans" cxnId="{98623687-6698-462F-A792-696DE1E8E623}">
      <dgm:prSet/>
      <dgm:spPr/>
      <dgm:t>
        <a:bodyPr/>
        <a:lstStyle/>
        <a:p>
          <a:endParaRPr lang="es-ES"/>
        </a:p>
      </dgm:t>
    </dgm:pt>
    <dgm:pt modelId="{01C5EABB-373F-4F5D-891F-4EB277E50BD5}" type="sibTrans" cxnId="{98623687-6698-462F-A792-696DE1E8E623}">
      <dgm:prSet/>
      <dgm:spPr/>
      <dgm:t>
        <a:bodyPr/>
        <a:lstStyle/>
        <a:p>
          <a:endParaRPr lang="es-ES"/>
        </a:p>
      </dgm:t>
    </dgm:pt>
    <dgm:pt modelId="{944B4452-1702-40C3-B238-972DC18194B8}">
      <dgm:prSet phldrT="[Text]" custT="1"/>
      <dgm:spPr>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dgm:spPr>
      <dgm:t>
        <a:bodyPr/>
        <a:lstStyle/>
        <a:p>
          <a:pPr algn="ctr"/>
          <a:r>
            <a:rPr lang="es-ES" sz="1600" b="1" dirty="0" err="1">
              <a:solidFill>
                <a:schemeClr val="tx1"/>
              </a:solidFill>
              <a:latin typeface="Calibri" panose="020F0502020204030204" pitchFamily="34" charset="0"/>
            </a:rPr>
            <a:t>Préstecs</a:t>
          </a:r>
          <a:endParaRPr lang="es-ES" sz="1600" b="1" dirty="0">
            <a:solidFill>
              <a:schemeClr val="tx1"/>
            </a:solidFill>
            <a:latin typeface="Calibri" panose="020F0502020204030204" pitchFamily="34" charset="0"/>
          </a:endParaRPr>
        </a:p>
        <a:p>
          <a:pPr algn="ctr"/>
          <a:r>
            <a:rPr lang="ca-ES" sz="900" b="1" dirty="0">
              <a:solidFill>
                <a:srgbClr val="0070C0"/>
              </a:solidFill>
              <a:latin typeface="Calibri" panose="020F0502020204030204" pitchFamily="34" charset="0"/>
              <a:hlinkClick xmlns:r="http://schemas.openxmlformats.org/officeDocument/2006/relationships" r:id="rId11">
                <a:extLst>
                  <a:ext uri="{A12FA001-AC4F-418D-AE19-62706E023703}">
                    <ahyp:hlinkClr xmlns:ahyp="http://schemas.microsoft.com/office/drawing/2018/hyperlinkcolor" val="tx"/>
                  </a:ext>
                </a:extLst>
              </a:hlinkClick>
            </a:rPr>
            <a:t>https://alumni.upc.edu/ca/prestecs/prestecs</a:t>
          </a:r>
          <a:endParaRPr lang="es-ES" sz="900" b="1" dirty="0">
            <a:solidFill>
              <a:srgbClr val="0070C0"/>
            </a:solidFill>
            <a:latin typeface="Calibri" panose="020F0502020204030204" pitchFamily="34" charset="0"/>
          </a:endParaRPr>
        </a:p>
      </dgm:t>
    </dgm:pt>
    <dgm:pt modelId="{31EEF831-0B47-4343-A7C2-C27DFC89A4C2}" type="parTrans" cxnId="{5BFB4F47-5545-43D6-8A1A-C6A80DF72C69}">
      <dgm:prSet/>
      <dgm:spPr/>
      <dgm:t>
        <a:bodyPr/>
        <a:lstStyle/>
        <a:p>
          <a:endParaRPr lang="es-ES"/>
        </a:p>
      </dgm:t>
    </dgm:pt>
    <dgm:pt modelId="{43D9D195-FD5C-4A92-AC51-8D8F2648E2B4}" type="sibTrans" cxnId="{5BFB4F47-5545-43D6-8A1A-C6A80DF72C69}">
      <dgm:prSet/>
      <dgm:spPr/>
      <dgm:t>
        <a:bodyPr/>
        <a:lstStyle/>
        <a:p>
          <a:endParaRPr lang="es-ES"/>
        </a:p>
      </dgm:t>
    </dgm:pt>
    <dgm:pt modelId="{A7873ECA-D9AB-41A5-A997-8467AD6F6A4B}">
      <dgm:prSet phldrT="[Text]" custT="1"/>
      <dgm:spPr>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dgm:spPr>
      <dgm:t>
        <a:bodyPr/>
        <a:lstStyle/>
        <a:p>
          <a:pPr marL="0" lvl="0" algn="ctr" defTabSz="711200">
            <a:lnSpc>
              <a:spcPct val="90000"/>
            </a:lnSpc>
            <a:spcBef>
              <a:spcPct val="0"/>
            </a:spcBef>
            <a:spcAft>
              <a:spcPct val="35000"/>
            </a:spcAft>
            <a:buNone/>
          </a:pPr>
          <a:r>
            <a:rPr lang="ca-ES" sz="1600" b="1" kern="1200" dirty="0" err="1">
              <a:solidFill>
                <a:schemeClr val="tx1"/>
              </a:solidFill>
              <a:latin typeface="Calibri" panose="020F0502020204030204" pitchFamily="34" charset="0"/>
              <a:cs typeface="Calibri" panose="020F0502020204030204" pitchFamily="34" charset="0"/>
            </a:rPr>
            <a:t>Swiss</a:t>
          </a:r>
          <a:r>
            <a:rPr lang="ca-ES" sz="1600" b="1" kern="1200" dirty="0">
              <a:solidFill>
                <a:schemeClr val="tx1"/>
              </a:solidFill>
              <a:latin typeface="Calibri" panose="020F0502020204030204" pitchFamily="34" charset="0"/>
              <a:cs typeface="Calibri" panose="020F0502020204030204" pitchFamily="34" charset="0"/>
            </a:rPr>
            <a:t> </a:t>
          </a:r>
          <a:r>
            <a:rPr lang="ca-ES" sz="1600" b="1" kern="1200" dirty="0" err="1">
              <a:solidFill>
                <a:schemeClr val="tx1"/>
              </a:solidFill>
              <a:latin typeface="Calibri" panose="020F0502020204030204" pitchFamily="34" charset="0"/>
              <a:cs typeface="Calibri" panose="020F0502020204030204" pitchFamily="34" charset="0"/>
            </a:rPr>
            <a:t>European</a:t>
          </a:r>
          <a:r>
            <a:rPr lang="ca-ES" sz="1600" b="1" kern="1200" dirty="0">
              <a:solidFill>
                <a:schemeClr val="tx1"/>
              </a:solidFill>
              <a:latin typeface="Calibri" panose="020F0502020204030204" pitchFamily="34" charset="0"/>
              <a:cs typeface="Calibri" panose="020F0502020204030204" pitchFamily="34" charset="0"/>
            </a:rPr>
            <a:t> </a:t>
          </a:r>
          <a:r>
            <a:rPr lang="ca-ES" sz="1600" b="1" kern="1200" dirty="0" err="1">
              <a:solidFill>
                <a:schemeClr val="tx1"/>
              </a:solidFill>
              <a:latin typeface="Calibri" panose="020F0502020204030204" pitchFamily="34" charset="0"/>
              <a:cs typeface="Calibri" panose="020F0502020204030204" pitchFamily="34" charset="0"/>
            </a:rPr>
            <a:t>mobility</a:t>
          </a:r>
          <a:r>
            <a:rPr lang="ca-ES" sz="1600" b="1" kern="1200" dirty="0">
              <a:solidFill>
                <a:schemeClr val="tx1"/>
              </a:solidFill>
              <a:latin typeface="Calibri" panose="020F0502020204030204" pitchFamily="34" charset="0"/>
              <a:cs typeface="Calibri" panose="020F0502020204030204" pitchFamily="34" charset="0"/>
            </a:rPr>
            <a:t> </a:t>
          </a:r>
          <a:r>
            <a:rPr lang="ca-ES" sz="1600" b="1" kern="1200" dirty="0" err="1">
              <a:solidFill>
                <a:schemeClr val="tx1"/>
              </a:solidFill>
              <a:latin typeface="Calibri" panose="020F0502020204030204" pitchFamily="34" charset="0"/>
              <a:cs typeface="Calibri" panose="020F0502020204030204" pitchFamily="34" charset="0"/>
            </a:rPr>
            <a:t>programme</a:t>
          </a:r>
          <a:endParaRPr lang="ca-ES" sz="1600" b="1" kern="1200" dirty="0">
            <a:solidFill>
              <a:schemeClr val="tx1"/>
            </a:solidFill>
            <a:latin typeface="Calibri" panose="020F0502020204030204" pitchFamily="34" charset="0"/>
            <a:cs typeface="Calibri" panose="020F0502020204030204" pitchFamily="34" charset="0"/>
          </a:endParaRPr>
        </a:p>
        <a:p>
          <a:pPr marL="0" lvl="0" algn="ctr" defTabSz="711200">
            <a:lnSpc>
              <a:spcPct val="90000"/>
            </a:lnSpc>
            <a:spcBef>
              <a:spcPct val="0"/>
            </a:spcBef>
            <a:spcAft>
              <a:spcPct val="35000"/>
            </a:spcAft>
            <a:buNone/>
          </a:pPr>
          <a:r>
            <a:rPr lang="ca-ES" sz="1100" kern="1200" dirty="0">
              <a:solidFill>
                <a:srgbClr val="0070C0"/>
              </a:solidFill>
              <a:latin typeface="Calibri" panose="020F0502020204030204" pitchFamily="34" charset="0"/>
              <a:ea typeface="+mn-ea"/>
              <a:cs typeface="Calibri" panose="020F0502020204030204" pitchFamily="34" charset="0"/>
              <a:hlinkClick xmlns:r="http://schemas.openxmlformats.org/officeDocument/2006/relationships" r:id="rId12">
                <a:extLst>
                  <a:ext uri="{A12FA001-AC4F-418D-AE19-62706E023703}">
                    <ahyp:hlinkClr xmlns:ahyp="http://schemas.microsoft.com/office/drawing/2018/hyperlinkcolor" val="tx"/>
                  </a:ext>
                </a:extLst>
              </a:hlinkClick>
            </a:rPr>
            <a:t>https://erasmusgeneration.org/mobility/swiss-european-mobility-programme-semp</a:t>
          </a:r>
          <a:endParaRPr lang="ca-ES" sz="1100" kern="1200" dirty="0">
            <a:solidFill>
              <a:srgbClr val="0070C0"/>
            </a:solidFill>
            <a:latin typeface="Calibri" panose="020F0502020204030204" pitchFamily="34" charset="0"/>
            <a:ea typeface="+mn-ea"/>
            <a:cs typeface="Calibri" panose="020F0502020204030204" pitchFamily="34" charset="0"/>
          </a:endParaRPr>
        </a:p>
      </dgm:t>
    </dgm:pt>
    <dgm:pt modelId="{8745B331-F4E0-4BB2-A88C-CACDEF86A2E6}" type="parTrans" cxnId="{CB1BA6EA-315E-4DCF-A367-C4A310D8C5D7}">
      <dgm:prSet/>
      <dgm:spPr/>
      <dgm:t>
        <a:bodyPr/>
        <a:lstStyle/>
        <a:p>
          <a:endParaRPr lang="es-ES"/>
        </a:p>
      </dgm:t>
    </dgm:pt>
    <dgm:pt modelId="{F26C0613-48C4-46C2-997D-913D30E7D3A5}" type="sibTrans" cxnId="{CB1BA6EA-315E-4DCF-A367-C4A310D8C5D7}">
      <dgm:prSet/>
      <dgm:spPr/>
      <dgm:t>
        <a:bodyPr/>
        <a:lstStyle/>
        <a:p>
          <a:endParaRPr lang="es-ES"/>
        </a:p>
      </dgm:t>
    </dgm:pt>
    <dgm:pt modelId="{557883E2-AAD9-4945-B924-C1E84AE7698F}" type="pres">
      <dgm:prSet presAssocID="{07B7D98C-173D-4437-B71F-79953D457C57}" presName="Name0" presStyleCnt="0">
        <dgm:presLayoutVars>
          <dgm:dir/>
          <dgm:resizeHandles val="exact"/>
        </dgm:presLayoutVars>
      </dgm:prSet>
      <dgm:spPr/>
    </dgm:pt>
    <dgm:pt modelId="{95A60876-9EB9-4B14-9F4E-B047F3F92964}" type="pres">
      <dgm:prSet presAssocID="{EA27BCDA-7B90-44B4-B64B-BD49C1885EDF}" presName="node" presStyleLbl="node1" presStyleIdx="0" presStyleCnt="7">
        <dgm:presLayoutVars>
          <dgm:bulletEnabled val="1"/>
        </dgm:presLayoutVars>
      </dgm:prSet>
      <dgm:spPr/>
    </dgm:pt>
    <dgm:pt modelId="{EB7E0170-40A7-45D7-B0B5-28C62DE8C7CA}" type="pres">
      <dgm:prSet presAssocID="{684AA74D-E0AC-4137-9DD5-FCBC8BC06F20}" presName="sibTrans" presStyleCnt="0"/>
      <dgm:spPr/>
    </dgm:pt>
    <dgm:pt modelId="{1FAA63B8-C698-47FF-B254-B0B7B81A0C6D}" type="pres">
      <dgm:prSet presAssocID="{F98DEE13-1B10-4C31-9373-85633CFC3898}" presName="node" presStyleLbl="node1" presStyleIdx="1" presStyleCnt="7" custLinFactNeighborX="-6156" custLinFactNeighborY="0">
        <dgm:presLayoutVars>
          <dgm:bulletEnabled val="1"/>
        </dgm:presLayoutVars>
      </dgm:prSet>
      <dgm:spPr/>
    </dgm:pt>
    <dgm:pt modelId="{100C30FD-5559-454A-BDDA-33F22E2A9048}" type="pres">
      <dgm:prSet presAssocID="{94C507AE-3E8D-47D6-83AF-F9F5ED9EA080}" presName="sibTrans" presStyleCnt="0"/>
      <dgm:spPr/>
    </dgm:pt>
    <dgm:pt modelId="{AB862518-69BE-4DE5-B0C2-77D9A4C876E1}" type="pres">
      <dgm:prSet presAssocID="{C661FB7C-93FF-4784-86B2-530403F321EE}" presName="node" presStyleLbl="node1" presStyleIdx="2" presStyleCnt="7" custLinFactNeighborX="-27369" custLinFactNeighborY="1099">
        <dgm:presLayoutVars>
          <dgm:bulletEnabled val="1"/>
        </dgm:presLayoutVars>
      </dgm:prSet>
      <dgm:spPr/>
    </dgm:pt>
    <dgm:pt modelId="{C3744DE7-58F0-4024-BA0D-7DDC460A5A15}" type="pres">
      <dgm:prSet presAssocID="{0690B561-CD90-4186-80AC-CD9D81D16BC1}" presName="sibTrans" presStyleCnt="0"/>
      <dgm:spPr/>
    </dgm:pt>
    <dgm:pt modelId="{24D8F6E1-CE76-458A-A4C9-E9F56FE4E956}" type="pres">
      <dgm:prSet presAssocID="{9B26102B-4BD5-43FA-8C9B-9868063AED0B}" presName="node" presStyleLbl="node1" presStyleIdx="3" presStyleCnt="7" custScaleX="116498" custLinFactX="-3002" custLinFactNeighborX="-100000" custLinFactNeighborY="1099">
        <dgm:presLayoutVars>
          <dgm:bulletEnabled val="1"/>
        </dgm:presLayoutVars>
      </dgm:prSet>
      <dgm:spPr/>
    </dgm:pt>
    <dgm:pt modelId="{7154F916-00CB-489A-A963-199703BF87C9}" type="pres">
      <dgm:prSet presAssocID="{A1819717-DBD5-4C7B-B0E6-46213F0C3CB0}" presName="sibTrans" presStyleCnt="0"/>
      <dgm:spPr/>
    </dgm:pt>
    <dgm:pt modelId="{3C18F115-8973-4BC5-8850-02A44C0290F9}" type="pres">
      <dgm:prSet presAssocID="{A7873ECA-D9AB-41A5-A997-8467AD6F6A4B}" presName="node" presStyleLbl="node1" presStyleIdx="4" presStyleCnt="7" custScaleX="126469" custLinFactX="-5790" custLinFactNeighborX="-100000" custLinFactNeighborY="-943">
        <dgm:presLayoutVars>
          <dgm:bulletEnabled val="1"/>
        </dgm:presLayoutVars>
      </dgm:prSet>
      <dgm:spPr/>
    </dgm:pt>
    <dgm:pt modelId="{8DC10B00-7F30-4A72-8F17-F150AEB01F7C}" type="pres">
      <dgm:prSet presAssocID="{F26C0613-48C4-46C2-997D-913D30E7D3A5}" presName="sibTrans" presStyleCnt="0"/>
      <dgm:spPr/>
    </dgm:pt>
    <dgm:pt modelId="{FDD561ED-E06D-4BC8-B9E1-A4B938EEAE71}" type="pres">
      <dgm:prSet presAssocID="{857B9499-470E-49FC-9B4C-55C2C3063F93}" presName="node" presStyleLbl="node1" presStyleIdx="5" presStyleCnt="7" custLinFactX="-9196" custLinFactNeighborX="-100000">
        <dgm:presLayoutVars>
          <dgm:bulletEnabled val="1"/>
        </dgm:presLayoutVars>
      </dgm:prSet>
      <dgm:spPr/>
    </dgm:pt>
    <dgm:pt modelId="{B1A4B4E0-F435-4F06-82B4-B44C17901C47}" type="pres">
      <dgm:prSet presAssocID="{01C5EABB-373F-4F5D-891F-4EB277E50BD5}" presName="sibTrans" presStyleCnt="0"/>
      <dgm:spPr/>
    </dgm:pt>
    <dgm:pt modelId="{3E79B3E0-CA3B-4D98-83BE-1D80E4EEEC55}" type="pres">
      <dgm:prSet presAssocID="{944B4452-1702-40C3-B238-972DC18194B8}" presName="node" presStyleLbl="node1" presStyleIdx="6" presStyleCnt="7" custLinFactX="-4168" custLinFactNeighborX="-100000">
        <dgm:presLayoutVars>
          <dgm:bulletEnabled val="1"/>
        </dgm:presLayoutVars>
      </dgm:prSet>
      <dgm:spPr/>
    </dgm:pt>
  </dgm:ptLst>
  <dgm:cxnLst>
    <dgm:cxn modelId="{7B760B05-EA61-4BD8-BA11-7D2AADC95D99}" type="presOf" srcId="{9B26102B-4BD5-43FA-8C9B-9868063AED0B}" destId="{24D8F6E1-CE76-458A-A4C9-E9F56FE4E956}" srcOrd="0" destOrd="0" presId="urn:microsoft.com/office/officeart/2005/8/layout/hList6"/>
    <dgm:cxn modelId="{E10B9215-0A1F-4791-924D-64BE9F11A39B}" srcId="{07B7D98C-173D-4437-B71F-79953D457C57}" destId="{C661FB7C-93FF-4784-86B2-530403F321EE}" srcOrd="2" destOrd="0" parTransId="{69E8C940-EF4A-4D45-A557-F5E4CA9542DA}" sibTransId="{0690B561-CD90-4186-80AC-CD9D81D16BC1}"/>
    <dgm:cxn modelId="{DA8D2B16-5A07-46DF-883D-CD71F2785CE1}" type="presOf" srcId="{857B9499-470E-49FC-9B4C-55C2C3063F93}" destId="{FDD561ED-E06D-4BC8-B9E1-A4B938EEAE71}" srcOrd="0" destOrd="0" presId="urn:microsoft.com/office/officeart/2005/8/layout/hList6"/>
    <dgm:cxn modelId="{ACD33A39-AFD9-45C7-BCD1-05B54A0C453D}" srcId="{07B7D98C-173D-4437-B71F-79953D457C57}" destId="{F98DEE13-1B10-4C31-9373-85633CFC3898}" srcOrd="1" destOrd="0" parTransId="{C5A54976-AA49-487A-ABF3-2665B4E3D543}" sibTransId="{94C507AE-3E8D-47D6-83AF-F9F5ED9EA080}"/>
    <dgm:cxn modelId="{8F501A61-48DE-4167-828E-F171FFF40001}" type="presOf" srcId="{A7873ECA-D9AB-41A5-A997-8467AD6F6A4B}" destId="{3C18F115-8973-4BC5-8850-02A44C0290F9}" srcOrd="0" destOrd="0" presId="urn:microsoft.com/office/officeart/2005/8/layout/hList6"/>
    <dgm:cxn modelId="{3BA67264-5F92-4AC7-8347-C4E3E4557797}" type="presOf" srcId="{C661FB7C-93FF-4784-86B2-530403F321EE}" destId="{AB862518-69BE-4DE5-B0C2-77D9A4C876E1}" srcOrd="0" destOrd="0" presId="urn:microsoft.com/office/officeart/2005/8/layout/hList6"/>
    <dgm:cxn modelId="{5BFB4F47-5545-43D6-8A1A-C6A80DF72C69}" srcId="{07B7D98C-173D-4437-B71F-79953D457C57}" destId="{944B4452-1702-40C3-B238-972DC18194B8}" srcOrd="6" destOrd="0" parTransId="{31EEF831-0B47-4343-A7C2-C27DFC89A4C2}" sibTransId="{43D9D195-FD5C-4A92-AC51-8D8F2648E2B4}"/>
    <dgm:cxn modelId="{410A226F-55E8-4B23-93E2-7DA5E4468482}" type="presOf" srcId="{07B7D98C-173D-4437-B71F-79953D457C57}" destId="{557883E2-AAD9-4945-B924-C1E84AE7698F}" srcOrd="0" destOrd="0" presId="urn:microsoft.com/office/officeart/2005/8/layout/hList6"/>
    <dgm:cxn modelId="{8CB5B172-BCC1-4EA4-BF37-72F93A503110}" type="presOf" srcId="{F98DEE13-1B10-4C31-9373-85633CFC3898}" destId="{1FAA63B8-C698-47FF-B254-B0B7B81A0C6D}" srcOrd="0" destOrd="0" presId="urn:microsoft.com/office/officeart/2005/8/layout/hList6"/>
    <dgm:cxn modelId="{98623687-6698-462F-A792-696DE1E8E623}" srcId="{07B7D98C-173D-4437-B71F-79953D457C57}" destId="{857B9499-470E-49FC-9B4C-55C2C3063F93}" srcOrd="5" destOrd="0" parTransId="{2F1E7846-4FAF-49BB-B890-11A128224476}" sibTransId="{01C5EABB-373F-4F5D-891F-4EB277E50BD5}"/>
    <dgm:cxn modelId="{5854ACBE-1F4E-4856-8784-71818B34E77A}" type="presOf" srcId="{EA27BCDA-7B90-44B4-B64B-BD49C1885EDF}" destId="{95A60876-9EB9-4B14-9F4E-B047F3F92964}" srcOrd="0" destOrd="0" presId="urn:microsoft.com/office/officeart/2005/8/layout/hList6"/>
    <dgm:cxn modelId="{F23B0FD3-30D4-4266-93EC-A278DF4084BE}" srcId="{07B7D98C-173D-4437-B71F-79953D457C57}" destId="{9B26102B-4BD5-43FA-8C9B-9868063AED0B}" srcOrd="3" destOrd="0" parTransId="{79152AE0-29F3-4670-BD18-7B747618C00A}" sibTransId="{A1819717-DBD5-4C7B-B0E6-46213F0C3CB0}"/>
    <dgm:cxn modelId="{811664D7-3F36-4CFB-8995-D4E118DE42F5}" type="presOf" srcId="{944B4452-1702-40C3-B238-972DC18194B8}" destId="{3E79B3E0-CA3B-4D98-83BE-1D80E4EEEC55}" srcOrd="0" destOrd="0" presId="urn:microsoft.com/office/officeart/2005/8/layout/hList6"/>
    <dgm:cxn modelId="{CB1BA6EA-315E-4DCF-A367-C4A310D8C5D7}" srcId="{07B7D98C-173D-4437-B71F-79953D457C57}" destId="{A7873ECA-D9AB-41A5-A997-8467AD6F6A4B}" srcOrd="4" destOrd="0" parTransId="{8745B331-F4E0-4BB2-A88C-CACDEF86A2E6}" sibTransId="{F26C0613-48C4-46C2-997D-913D30E7D3A5}"/>
    <dgm:cxn modelId="{49DE3BF8-4909-4C46-B3F5-4581D0F363C2}" srcId="{07B7D98C-173D-4437-B71F-79953D457C57}" destId="{EA27BCDA-7B90-44B4-B64B-BD49C1885EDF}" srcOrd="0" destOrd="0" parTransId="{B6E7C992-95B9-42FE-BD2B-BC8DFDE051DA}" sibTransId="{684AA74D-E0AC-4137-9DD5-FCBC8BC06F20}"/>
    <dgm:cxn modelId="{E47E42E4-1B46-4FD8-8948-7EB5D9DC3B3E}" type="presParOf" srcId="{557883E2-AAD9-4945-B924-C1E84AE7698F}" destId="{95A60876-9EB9-4B14-9F4E-B047F3F92964}" srcOrd="0" destOrd="0" presId="urn:microsoft.com/office/officeart/2005/8/layout/hList6"/>
    <dgm:cxn modelId="{E37CBBD4-257D-4333-8FEC-9CF496FF7600}" type="presParOf" srcId="{557883E2-AAD9-4945-B924-C1E84AE7698F}" destId="{EB7E0170-40A7-45D7-B0B5-28C62DE8C7CA}" srcOrd="1" destOrd="0" presId="urn:microsoft.com/office/officeart/2005/8/layout/hList6"/>
    <dgm:cxn modelId="{CC2F2003-2FD0-49CC-BFAB-A6A67355AAC6}" type="presParOf" srcId="{557883E2-AAD9-4945-B924-C1E84AE7698F}" destId="{1FAA63B8-C698-47FF-B254-B0B7B81A0C6D}" srcOrd="2" destOrd="0" presId="urn:microsoft.com/office/officeart/2005/8/layout/hList6"/>
    <dgm:cxn modelId="{7C5AFE3A-E850-4E2F-BF6A-C8A6B7B1A649}" type="presParOf" srcId="{557883E2-AAD9-4945-B924-C1E84AE7698F}" destId="{100C30FD-5559-454A-BDDA-33F22E2A9048}" srcOrd="3" destOrd="0" presId="urn:microsoft.com/office/officeart/2005/8/layout/hList6"/>
    <dgm:cxn modelId="{DB4FE2A0-5FA8-476C-B878-C53459B78ED0}" type="presParOf" srcId="{557883E2-AAD9-4945-B924-C1E84AE7698F}" destId="{AB862518-69BE-4DE5-B0C2-77D9A4C876E1}" srcOrd="4" destOrd="0" presId="urn:microsoft.com/office/officeart/2005/8/layout/hList6"/>
    <dgm:cxn modelId="{72A39BA7-56C2-441A-BB2E-F9B1948C5E3A}" type="presParOf" srcId="{557883E2-AAD9-4945-B924-C1E84AE7698F}" destId="{C3744DE7-58F0-4024-BA0D-7DDC460A5A15}" srcOrd="5" destOrd="0" presId="urn:microsoft.com/office/officeart/2005/8/layout/hList6"/>
    <dgm:cxn modelId="{1A82FF85-5923-447B-ACAE-3117E9F46952}" type="presParOf" srcId="{557883E2-AAD9-4945-B924-C1E84AE7698F}" destId="{24D8F6E1-CE76-458A-A4C9-E9F56FE4E956}" srcOrd="6" destOrd="0" presId="urn:microsoft.com/office/officeart/2005/8/layout/hList6"/>
    <dgm:cxn modelId="{1092B1C2-4087-44D1-87BE-FD4D0BB3D640}" type="presParOf" srcId="{557883E2-AAD9-4945-B924-C1E84AE7698F}" destId="{7154F916-00CB-489A-A963-199703BF87C9}" srcOrd="7" destOrd="0" presId="urn:microsoft.com/office/officeart/2005/8/layout/hList6"/>
    <dgm:cxn modelId="{3CADB38C-E385-4619-B859-D7A89EF339F5}" type="presParOf" srcId="{557883E2-AAD9-4945-B924-C1E84AE7698F}" destId="{3C18F115-8973-4BC5-8850-02A44C0290F9}" srcOrd="8" destOrd="0" presId="urn:microsoft.com/office/officeart/2005/8/layout/hList6"/>
    <dgm:cxn modelId="{C78F2D97-FF9E-4BFE-BE5E-3C8014145A39}" type="presParOf" srcId="{557883E2-AAD9-4945-B924-C1E84AE7698F}" destId="{8DC10B00-7F30-4A72-8F17-F150AEB01F7C}" srcOrd="9" destOrd="0" presId="urn:microsoft.com/office/officeart/2005/8/layout/hList6"/>
    <dgm:cxn modelId="{143D07DB-B6DD-4A0A-BCBE-82A08F3D05FF}" type="presParOf" srcId="{557883E2-AAD9-4945-B924-C1E84AE7698F}" destId="{FDD561ED-E06D-4BC8-B9E1-A4B938EEAE71}" srcOrd="10" destOrd="0" presId="urn:microsoft.com/office/officeart/2005/8/layout/hList6"/>
    <dgm:cxn modelId="{376B4E60-875A-4F20-99E0-4EC0BFFE19A1}" type="presParOf" srcId="{557883E2-AAD9-4945-B924-C1E84AE7698F}" destId="{B1A4B4E0-F435-4F06-82B4-B44C17901C47}" srcOrd="11" destOrd="0" presId="urn:microsoft.com/office/officeart/2005/8/layout/hList6"/>
    <dgm:cxn modelId="{12E226E3-1E62-4620-AFB2-C0D97D2B01EE}" type="presParOf" srcId="{557883E2-AAD9-4945-B924-C1E84AE7698F}" destId="{3E79B3E0-CA3B-4D98-83BE-1D80E4EEEC55}" srcOrd="1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B6418C-1C41-4AE8-BD15-EFBCDCBB44E7}">
      <dsp:nvSpPr>
        <dsp:cNvPr id="0" name=""/>
        <dsp:cNvSpPr/>
      </dsp:nvSpPr>
      <dsp:spPr>
        <a:xfrm>
          <a:off x="3860" y="541990"/>
          <a:ext cx="1687933" cy="101276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Sessió informativa </a:t>
          </a:r>
        </a:p>
      </dsp:txBody>
      <dsp:txXfrm>
        <a:off x="33523" y="571653"/>
        <a:ext cx="1628607" cy="953434"/>
      </dsp:txXfrm>
    </dsp:sp>
    <dsp:sp modelId="{082ACD57-24B5-47EE-B8FA-FC445A3D76B8}">
      <dsp:nvSpPr>
        <dsp:cNvPr id="0" name=""/>
        <dsp:cNvSpPr/>
      </dsp:nvSpPr>
      <dsp:spPr>
        <a:xfrm>
          <a:off x="1840332" y="839066"/>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a:off x="1840332" y="922787"/>
        <a:ext cx="250489" cy="251165"/>
      </dsp:txXfrm>
    </dsp:sp>
    <dsp:sp modelId="{AC254022-C2D7-4CBB-8040-E2E028A9D456}">
      <dsp:nvSpPr>
        <dsp:cNvPr id="0" name=""/>
        <dsp:cNvSpPr/>
      </dsp:nvSpPr>
      <dsp:spPr>
        <a:xfrm>
          <a:off x="2366967" y="541990"/>
          <a:ext cx="1687933" cy="101276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Sol·licitud de places</a:t>
          </a:r>
        </a:p>
      </dsp:txBody>
      <dsp:txXfrm>
        <a:off x="2396630" y="571653"/>
        <a:ext cx="1628607" cy="953434"/>
      </dsp:txXfrm>
    </dsp:sp>
    <dsp:sp modelId="{EBEEDB5B-52F0-48AB-827E-5E759E6E496E}">
      <dsp:nvSpPr>
        <dsp:cNvPr id="0" name=""/>
        <dsp:cNvSpPr/>
      </dsp:nvSpPr>
      <dsp:spPr>
        <a:xfrm>
          <a:off x="4203439" y="839066"/>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a:off x="4203439" y="922787"/>
        <a:ext cx="250489" cy="251165"/>
      </dsp:txXfrm>
    </dsp:sp>
    <dsp:sp modelId="{D1CBF834-020F-4D5E-BF1E-902E4714EBCB}">
      <dsp:nvSpPr>
        <dsp:cNvPr id="0" name=""/>
        <dsp:cNvSpPr/>
      </dsp:nvSpPr>
      <dsp:spPr>
        <a:xfrm>
          <a:off x="4730074" y="541990"/>
          <a:ext cx="1687933" cy="101276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Resolució 1a assignació</a:t>
          </a:r>
        </a:p>
      </dsp:txBody>
      <dsp:txXfrm>
        <a:off x="4759737" y="571653"/>
        <a:ext cx="1628607" cy="953434"/>
      </dsp:txXfrm>
    </dsp:sp>
    <dsp:sp modelId="{6BBFEFC7-D06E-4E89-A219-15876F64586D}">
      <dsp:nvSpPr>
        <dsp:cNvPr id="0" name=""/>
        <dsp:cNvSpPr/>
      </dsp:nvSpPr>
      <dsp:spPr>
        <a:xfrm>
          <a:off x="6566546" y="839066"/>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a:off x="6566546" y="922787"/>
        <a:ext cx="250489" cy="251165"/>
      </dsp:txXfrm>
    </dsp:sp>
    <dsp:sp modelId="{18ADB897-7B74-4145-A583-8F399C1485C0}">
      <dsp:nvSpPr>
        <dsp:cNvPr id="0" name=""/>
        <dsp:cNvSpPr/>
      </dsp:nvSpPr>
      <dsp:spPr>
        <a:xfrm>
          <a:off x="7093181" y="541990"/>
          <a:ext cx="1687933" cy="101276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Places vacants</a:t>
          </a:r>
        </a:p>
      </dsp:txBody>
      <dsp:txXfrm>
        <a:off x="7122844" y="571653"/>
        <a:ext cx="1628607" cy="953434"/>
      </dsp:txXfrm>
    </dsp:sp>
    <dsp:sp modelId="{8C5792F2-920C-48A5-A654-2399747B3EEB}">
      <dsp:nvSpPr>
        <dsp:cNvPr id="0" name=""/>
        <dsp:cNvSpPr/>
      </dsp:nvSpPr>
      <dsp:spPr>
        <a:xfrm rot="5400000">
          <a:off x="7758227" y="1672905"/>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rot="-5400000">
        <a:off x="7811565" y="1703288"/>
        <a:ext cx="251165" cy="250489"/>
      </dsp:txXfrm>
    </dsp:sp>
    <dsp:sp modelId="{93F55C57-3AC8-4F48-A5D0-93677666860E}">
      <dsp:nvSpPr>
        <dsp:cNvPr id="0" name=""/>
        <dsp:cNvSpPr/>
      </dsp:nvSpPr>
      <dsp:spPr>
        <a:xfrm>
          <a:off x="7093181" y="2229923"/>
          <a:ext cx="1687933" cy="101276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Resolució definitiva</a:t>
          </a:r>
        </a:p>
      </dsp:txBody>
      <dsp:txXfrm>
        <a:off x="7122844" y="2259586"/>
        <a:ext cx="1628607" cy="953434"/>
      </dsp:txXfrm>
    </dsp:sp>
    <dsp:sp modelId="{D53D75A9-3476-4099-A4A3-5395FED6BBE0}">
      <dsp:nvSpPr>
        <dsp:cNvPr id="0" name=""/>
        <dsp:cNvSpPr/>
      </dsp:nvSpPr>
      <dsp:spPr>
        <a:xfrm rot="10800000">
          <a:off x="6586801" y="2527000"/>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rot="10800000">
        <a:off x="6694153" y="2610721"/>
        <a:ext cx="250489" cy="251165"/>
      </dsp:txXfrm>
    </dsp:sp>
    <dsp:sp modelId="{85D26340-F087-40BE-828B-136FE2EB9B25}">
      <dsp:nvSpPr>
        <dsp:cNvPr id="0" name=""/>
        <dsp:cNvSpPr/>
      </dsp:nvSpPr>
      <dsp:spPr>
        <a:xfrm>
          <a:off x="4730074" y="2229923"/>
          <a:ext cx="1687933" cy="101276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Sessió informativa Q1-Q2</a:t>
          </a:r>
        </a:p>
      </dsp:txBody>
      <dsp:txXfrm>
        <a:off x="4759737" y="2259586"/>
        <a:ext cx="1628607" cy="953434"/>
      </dsp:txXfrm>
    </dsp:sp>
    <dsp:sp modelId="{05DAC9CE-121F-4795-B5FE-797078B5C247}">
      <dsp:nvSpPr>
        <dsp:cNvPr id="0" name=""/>
        <dsp:cNvSpPr/>
      </dsp:nvSpPr>
      <dsp:spPr>
        <a:xfrm rot="10800000">
          <a:off x="4223694" y="2527000"/>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rot="10800000">
        <a:off x="4331046" y="2610721"/>
        <a:ext cx="250489" cy="251165"/>
      </dsp:txXfrm>
    </dsp:sp>
    <dsp:sp modelId="{D2AD7542-6B7D-4439-8063-A1CAC7B5A14B}">
      <dsp:nvSpPr>
        <dsp:cNvPr id="0" name=""/>
        <dsp:cNvSpPr/>
      </dsp:nvSpPr>
      <dsp:spPr>
        <a:xfrm>
          <a:off x="2366967" y="2229923"/>
          <a:ext cx="1687933" cy="101276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Nominacions ETSEIB</a:t>
          </a:r>
        </a:p>
      </dsp:txBody>
      <dsp:txXfrm>
        <a:off x="2396630" y="2259586"/>
        <a:ext cx="1628607" cy="953434"/>
      </dsp:txXfrm>
    </dsp:sp>
    <dsp:sp modelId="{00C45092-F111-41C1-BA7F-663D24B6F0C8}">
      <dsp:nvSpPr>
        <dsp:cNvPr id="0" name=""/>
        <dsp:cNvSpPr/>
      </dsp:nvSpPr>
      <dsp:spPr>
        <a:xfrm rot="10800000">
          <a:off x="1860587" y="2527000"/>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rot="10800000">
        <a:off x="1967939" y="2610721"/>
        <a:ext cx="250489" cy="251165"/>
      </dsp:txXfrm>
    </dsp:sp>
    <dsp:sp modelId="{700F3752-E644-4EC4-9609-2142AD0C3D13}">
      <dsp:nvSpPr>
        <dsp:cNvPr id="0" name=""/>
        <dsp:cNvSpPr/>
      </dsp:nvSpPr>
      <dsp:spPr>
        <a:xfrm>
          <a:off x="3860" y="2229923"/>
          <a:ext cx="1687933" cy="101276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Applications candidats</a:t>
          </a:r>
        </a:p>
      </dsp:txBody>
      <dsp:txXfrm>
        <a:off x="33523" y="2259586"/>
        <a:ext cx="1628607" cy="953434"/>
      </dsp:txXfrm>
    </dsp:sp>
    <dsp:sp modelId="{3941249E-EADC-4994-ADE1-10701B3255BB}">
      <dsp:nvSpPr>
        <dsp:cNvPr id="0" name=""/>
        <dsp:cNvSpPr/>
      </dsp:nvSpPr>
      <dsp:spPr>
        <a:xfrm rot="5400000">
          <a:off x="668906" y="3360839"/>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rot="-5400000">
        <a:off x="722244" y="3391222"/>
        <a:ext cx="251165" cy="250489"/>
      </dsp:txXfrm>
    </dsp:sp>
    <dsp:sp modelId="{C4BC43D6-5429-47DD-97D9-9BEF1775547C}">
      <dsp:nvSpPr>
        <dsp:cNvPr id="0" name=""/>
        <dsp:cNvSpPr/>
      </dsp:nvSpPr>
      <dsp:spPr>
        <a:xfrm>
          <a:off x="3860" y="3917857"/>
          <a:ext cx="1687933" cy="101276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Admissió universitat destinació</a:t>
          </a:r>
        </a:p>
      </dsp:txBody>
      <dsp:txXfrm>
        <a:off x="33523" y="3947520"/>
        <a:ext cx="1628607" cy="953434"/>
      </dsp:txXfrm>
    </dsp:sp>
    <dsp:sp modelId="{8F2539F1-4DA5-4637-A0C8-1A4BEB84BE40}">
      <dsp:nvSpPr>
        <dsp:cNvPr id="0" name=""/>
        <dsp:cNvSpPr/>
      </dsp:nvSpPr>
      <dsp:spPr>
        <a:xfrm>
          <a:off x="1840332" y="4214933"/>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a:off x="1840332" y="4298654"/>
        <a:ext cx="250489" cy="251165"/>
      </dsp:txXfrm>
    </dsp:sp>
    <dsp:sp modelId="{1B2EB277-FDA2-4A1D-BD80-2356A31344B5}">
      <dsp:nvSpPr>
        <dsp:cNvPr id="0" name=""/>
        <dsp:cNvSpPr/>
      </dsp:nvSpPr>
      <dsp:spPr>
        <a:xfrm>
          <a:off x="2366967" y="3917857"/>
          <a:ext cx="1687933" cy="101276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Requisits acadèmics</a:t>
          </a:r>
        </a:p>
      </dsp:txBody>
      <dsp:txXfrm>
        <a:off x="2396630" y="3947520"/>
        <a:ext cx="1628607" cy="953434"/>
      </dsp:txXfrm>
    </dsp:sp>
    <dsp:sp modelId="{C3B845D0-0C89-4717-875B-89B816E3F390}">
      <dsp:nvSpPr>
        <dsp:cNvPr id="0" name=""/>
        <dsp:cNvSpPr/>
      </dsp:nvSpPr>
      <dsp:spPr>
        <a:xfrm>
          <a:off x="4203439" y="4214933"/>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a:off x="4203439" y="4298654"/>
        <a:ext cx="250489" cy="251165"/>
      </dsp:txXfrm>
    </dsp:sp>
    <dsp:sp modelId="{5D001328-0C9D-4320-9835-5A014A74CBFA}">
      <dsp:nvSpPr>
        <dsp:cNvPr id="0" name=""/>
        <dsp:cNvSpPr/>
      </dsp:nvSpPr>
      <dsp:spPr>
        <a:xfrm>
          <a:off x="4730074" y="3917857"/>
          <a:ext cx="1687933" cy="1012760"/>
        </a:xfrm>
        <a:prstGeom prst="roundRect">
          <a:avLst>
            <a:gd name="adj" fmla="val 10000"/>
          </a:avLst>
        </a:prstGeom>
        <a:solidFill>
          <a:srgbClr val="FF99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Estada de mobilitat</a:t>
          </a:r>
        </a:p>
      </dsp:txBody>
      <dsp:txXfrm>
        <a:off x="4759737" y="3947520"/>
        <a:ext cx="1628607" cy="953434"/>
      </dsp:txXfrm>
    </dsp:sp>
    <dsp:sp modelId="{1FD070D3-575D-4DB9-BD20-32EFC2D0A281}">
      <dsp:nvSpPr>
        <dsp:cNvPr id="0" name=""/>
        <dsp:cNvSpPr/>
      </dsp:nvSpPr>
      <dsp:spPr>
        <a:xfrm>
          <a:off x="6566546" y="4214933"/>
          <a:ext cx="357841" cy="418607"/>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ca-ES" sz="1200" kern="1200"/>
        </a:p>
      </dsp:txBody>
      <dsp:txXfrm>
        <a:off x="6566546" y="4298654"/>
        <a:ext cx="250489" cy="251165"/>
      </dsp:txXfrm>
    </dsp:sp>
    <dsp:sp modelId="{AC4937D0-24F7-4762-AD64-5DE0885845F5}">
      <dsp:nvSpPr>
        <dsp:cNvPr id="0" name=""/>
        <dsp:cNvSpPr/>
      </dsp:nvSpPr>
      <dsp:spPr>
        <a:xfrm>
          <a:off x="7093181" y="3917857"/>
          <a:ext cx="1687933" cy="1012760"/>
        </a:xfrm>
        <a:prstGeom prst="roundRect">
          <a:avLst>
            <a:gd name="adj" fmla="val 10000"/>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ca-ES" sz="1500" kern="1200" dirty="0"/>
            <a:t>Reconeixement acadèmic</a:t>
          </a:r>
        </a:p>
      </dsp:txBody>
      <dsp:txXfrm>
        <a:off x="7122844" y="3947520"/>
        <a:ext cx="1628607" cy="9534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C6183-5639-4E26-96E7-0D44F84100AE}">
      <dsp:nvSpPr>
        <dsp:cNvPr id="0" name=""/>
        <dsp:cNvSpPr/>
      </dsp:nvSpPr>
      <dsp:spPr>
        <a:xfrm>
          <a:off x="1207" y="40709"/>
          <a:ext cx="1517533" cy="276480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ca-ES" sz="1700" kern="1200" dirty="0">
              <a:latin typeface="Calibri" panose="020F0502020204030204" pitchFamily="34" charset="0"/>
              <a:cs typeface="Calibri" panose="020F0502020204030204" pitchFamily="34" charset="0"/>
            </a:rPr>
            <a:t>Informació</a:t>
          </a:r>
        </a:p>
      </dsp:txBody>
      <dsp:txXfrm>
        <a:off x="1207" y="40709"/>
        <a:ext cx="1517533" cy="607013"/>
      </dsp:txXfrm>
    </dsp:sp>
    <dsp:sp modelId="{5132F4C3-8517-47C6-8002-821A7971F4CA}">
      <dsp:nvSpPr>
        <dsp:cNvPr id="0" name=""/>
        <dsp:cNvSpPr/>
      </dsp:nvSpPr>
      <dsp:spPr>
        <a:xfrm>
          <a:off x="312027" y="647723"/>
          <a:ext cx="1517533" cy="3686400"/>
        </a:xfrm>
        <a:prstGeom prst="roundRect">
          <a:avLst>
            <a:gd name="adj" fmla="val 10000"/>
          </a:avLst>
        </a:prstGeom>
        <a:solidFill>
          <a:schemeClr val="lt1">
            <a:alpha val="90000"/>
            <a:hueOff val="0"/>
            <a:satOff val="0"/>
            <a:lumOff val="0"/>
            <a:alphaOff val="0"/>
          </a:schemeClr>
        </a:solidFill>
        <a:ln w="25400" cap="flat" cmpd="sng" algn="ctr">
          <a:solidFill>
            <a:srgbClr val="FF5B5B"/>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Sessió informativa</a:t>
          </a:r>
          <a:endParaRPr lang="ca-ES" sz="1200" kern="1200" dirty="0"/>
        </a:p>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Webs universitats de destinació</a:t>
          </a:r>
        </a:p>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Guia de la mobilitat</a:t>
          </a:r>
        </a:p>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Llistat d’oferta de places</a:t>
          </a:r>
        </a:p>
      </dsp:txBody>
      <dsp:txXfrm>
        <a:off x="356474" y="692170"/>
        <a:ext cx="1428639" cy="3597506"/>
      </dsp:txXfrm>
    </dsp:sp>
    <dsp:sp modelId="{4234B646-7532-43B2-B59B-1D6B47B65728}">
      <dsp:nvSpPr>
        <dsp:cNvPr id="0" name=""/>
        <dsp:cNvSpPr/>
      </dsp:nvSpPr>
      <dsp:spPr>
        <a:xfrm>
          <a:off x="1748793" y="155305"/>
          <a:ext cx="487711" cy="377821"/>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ca-ES" sz="1600" kern="1200"/>
        </a:p>
      </dsp:txBody>
      <dsp:txXfrm>
        <a:off x="1748793" y="230869"/>
        <a:ext cx="374365" cy="226693"/>
      </dsp:txXfrm>
    </dsp:sp>
    <dsp:sp modelId="{8018E25B-D79D-47EF-88D9-A36C08AF76CE}">
      <dsp:nvSpPr>
        <dsp:cNvPr id="0" name=""/>
        <dsp:cNvSpPr/>
      </dsp:nvSpPr>
      <dsp:spPr>
        <a:xfrm>
          <a:off x="2438951" y="40709"/>
          <a:ext cx="1517533" cy="276480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ca-ES" sz="1700" kern="1200" dirty="0">
              <a:latin typeface="Calibri" panose="020F0502020204030204" pitchFamily="34" charset="0"/>
              <a:cs typeface="Calibri" panose="020F0502020204030204" pitchFamily="34" charset="0"/>
            </a:rPr>
            <a:t>Sol·licitud</a:t>
          </a:r>
        </a:p>
      </dsp:txBody>
      <dsp:txXfrm>
        <a:off x="2438951" y="40709"/>
        <a:ext cx="1517533" cy="607013"/>
      </dsp:txXfrm>
    </dsp:sp>
    <dsp:sp modelId="{C872C5F6-C770-4704-80D6-BD17AA50BF98}">
      <dsp:nvSpPr>
        <dsp:cNvPr id="0" name=""/>
        <dsp:cNvSpPr/>
      </dsp:nvSpPr>
      <dsp:spPr>
        <a:xfrm>
          <a:off x="2749771" y="647723"/>
          <a:ext cx="1517533" cy="3686400"/>
        </a:xfrm>
        <a:prstGeom prst="roundRect">
          <a:avLst>
            <a:gd name="adj" fmla="val 10000"/>
          </a:avLst>
        </a:prstGeom>
        <a:solidFill>
          <a:schemeClr val="lt1">
            <a:alpha val="90000"/>
            <a:hueOff val="0"/>
            <a:satOff val="0"/>
            <a:lumOff val="0"/>
            <a:alphaOff val="0"/>
          </a:schemeClr>
        </a:solidFill>
        <a:ln w="25400" cap="flat" cmpd="sng" algn="ctr">
          <a:solidFill>
            <a:srgbClr val="FF5B5B"/>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ca-ES" sz="1200" kern="1200" dirty="0">
              <a:latin typeface="Calibri" panose="020F0502020204030204" pitchFamily="34" charset="0"/>
              <a:cs typeface="Calibri" panose="020F0502020204030204" pitchFamily="34" charset="0"/>
            </a:rPr>
            <a:t>E-Secretaria: fins a 7 universitats de destinació</a:t>
          </a:r>
          <a:endParaRPr lang="ca-ES" sz="1400" kern="1200" dirty="0"/>
        </a:p>
        <a:p>
          <a:pPr marL="114300" lvl="1" indent="-114300" algn="l" defTabSz="533400">
            <a:lnSpc>
              <a:spcPct val="90000"/>
            </a:lnSpc>
            <a:spcBef>
              <a:spcPct val="0"/>
            </a:spcBef>
            <a:spcAft>
              <a:spcPct val="15000"/>
            </a:spcAft>
            <a:buChar char="•"/>
          </a:pPr>
          <a:r>
            <a:rPr lang="pt-BR" sz="1200" kern="1200" dirty="0">
              <a:latin typeface="Calibri" panose="020F0502020204030204" pitchFamily="34" charset="0"/>
              <a:cs typeface="Calibri" panose="020F0502020204030204" pitchFamily="34" charset="0"/>
            </a:rPr>
            <a:t>Quan? </a:t>
          </a:r>
          <a:r>
            <a:rPr lang="pt-BR" sz="1400" b="1" kern="1200" dirty="0">
              <a:latin typeface="Calibri" panose="020F0502020204030204" pitchFamily="34" charset="0"/>
              <a:cs typeface="Calibri" panose="020F0502020204030204" pitchFamily="34" charset="0"/>
            </a:rPr>
            <a:t>Del 15 de </a:t>
          </a:r>
          <a:r>
            <a:rPr lang="pt-BR" sz="1400" b="1" kern="1200" dirty="0" err="1">
              <a:latin typeface="Calibri" panose="020F0502020204030204" pitchFamily="34" charset="0"/>
              <a:cs typeface="Calibri" panose="020F0502020204030204" pitchFamily="34" charset="0"/>
            </a:rPr>
            <a:t>gener</a:t>
          </a:r>
          <a:r>
            <a:rPr lang="pt-BR" sz="1400" b="1" kern="1200" dirty="0">
              <a:latin typeface="Calibri" panose="020F0502020204030204" pitchFamily="34" charset="0"/>
              <a:cs typeface="Calibri" panose="020F0502020204030204" pitchFamily="34" charset="0"/>
            </a:rPr>
            <a:t> a l’1 de </a:t>
          </a:r>
          <a:r>
            <a:rPr lang="pt-BR" sz="1400" b="1" kern="1200" dirty="0" err="1">
              <a:latin typeface="Calibri" panose="020F0502020204030204" pitchFamily="34" charset="0"/>
              <a:cs typeface="Calibri" panose="020F0502020204030204" pitchFamily="34" charset="0"/>
            </a:rPr>
            <a:t>febrer</a:t>
          </a:r>
          <a:r>
            <a:rPr lang="pt-BR" sz="1400" b="1" kern="1200" dirty="0">
              <a:latin typeface="Calibri" panose="020F0502020204030204" pitchFamily="34" charset="0"/>
              <a:cs typeface="Calibri" panose="020F0502020204030204" pitchFamily="34" charset="0"/>
            </a:rPr>
            <a:t> 2026</a:t>
          </a:r>
          <a:endParaRPr lang="ca-ES" sz="1400" b="1" i="0" kern="1200" dirty="0">
            <a:latin typeface="Calibri" panose="020F0502020204030204" pitchFamily="34" charset="0"/>
            <a:cs typeface="Calibri" panose="020F0502020204030204" pitchFamily="34" charset="0"/>
          </a:endParaRPr>
        </a:p>
      </dsp:txBody>
      <dsp:txXfrm>
        <a:off x="2794218" y="692170"/>
        <a:ext cx="1428639" cy="3597506"/>
      </dsp:txXfrm>
    </dsp:sp>
    <dsp:sp modelId="{16B2C480-FE96-4236-94ED-CDC6F909BFBF}">
      <dsp:nvSpPr>
        <dsp:cNvPr id="0" name=""/>
        <dsp:cNvSpPr/>
      </dsp:nvSpPr>
      <dsp:spPr>
        <a:xfrm>
          <a:off x="4186537" y="155305"/>
          <a:ext cx="487711" cy="377821"/>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ca-ES" sz="1600" kern="1200"/>
        </a:p>
      </dsp:txBody>
      <dsp:txXfrm>
        <a:off x="4186537" y="230869"/>
        <a:ext cx="374365" cy="226693"/>
      </dsp:txXfrm>
    </dsp:sp>
    <dsp:sp modelId="{4B8A2AA7-F265-4D1E-9615-A5909C42118F}">
      <dsp:nvSpPr>
        <dsp:cNvPr id="0" name=""/>
        <dsp:cNvSpPr/>
      </dsp:nvSpPr>
      <dsp:spPr>
        <a:xfrm>
          <a:off x="4876695" y="40709"/>
          <a:ext cx="1517533" cy="276480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ca-ES" sz="1700" kern="1200" dirty="0">
              <a:latin typeface="Calibri" panose="020F0502020204030204" pitchFamily="34" charset="0"/>
              <a:cs typeface="Calibri" panose="020F0502020204030204" pitchFamily="34" charset="0"/>
            </a:rPr>
            <a:t>Resolució provisional</a:t>
          </a:r>
        </a:p>
      </dsp:txBody>
      <dsp:txXfrm>
        <a:off x="4876695" y="40709"/>
        <a:ext cx="1517533" cy="607013"/>
      </dsp:txXfrm>
    </dsp:sp>
    <dsp:sp modelId="{CEB43B8A-6DE8-4CF3-A65A-C01784FF0DC1}">
      <dsp:nvSpPr>
        <dsp:cNvPr id="0" name=""/>
        <dsp:cNvSpPr/>
      </dsp:nvSpPr>
      <dsp:spPr>
        <a:xfrm>
          <a:off x="5187515" y="647723"/>
          <a:ext cx="1517533" cy="3686400"/>
        </a:xfrm>
        <a:prstGeom prst="roundRect">
          <a:avLst>
            <a:gd name="adj" fmla="val 10000"/>
          </a:avLst>
        </a:prstGeom>
        <a:solidFill>
          <a:schemeClr val="lt1">
            <a:alpha val="90000"/>
            <a:hueOff val="0"/>
            <a:satOff val="0"/>
            <a:lumOff val="0"/>
            <a:alphaOff val="0"/>
          </a:schemeClr>
        </a:solidFill>
        <a:ln w="25400" cap="flat" cmpd="sng" algn="ctr">
          <a:solidFill>
            <a:srgbClr val="FF5B5B"/>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A mitjans de febrer</a:t>
          </a:r>
          <a:endParaRPr lang="ca-E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es-ES" sz="1200" kern="1200" noProof="0" dirty="0">
              <a:latin typeface="Calibri" panose="020F0502020204030204" pitchFamily="34" charset="0"/>
            </a:rPr>
            <a:t>Inclourà el calendari d’acreditació d’idioma i acceptació de plaça</a:t>
          </a:r>
          <a:endParaRPr lang="ca-ES" sz="1200" kern="1200" noProof="0" dirty="0">
            <a:latin typeface="Calibri" panose="020F0502020204030204" pitchFamily="34" charset="0"/>
          </a:endParaRPr>
        </a:p>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Es farà d’acord amb l’algoritme d’assignació especificat a la guia de la mobilitat </a:t>
          </a:r>
        </a:p>
      </dsp:txBody>
      <dsp:txXfrm>
        <a:off x="5231962" y="692170"/>
        <a:ext cx="1428639" cy="3597506"/>
      </dsp:txXfrm>
    </dsp:sp>
    <dsp:sp modelId="{D0A282D4-0B5E-4337-8F10-714E7DF99FAA}">
      <dsp:nvSpPr>
        <dsp:cNvPr id="0" name=""/>
        <dsp:cNvSpPr/>
      </dsp:nvSpPr>
      <dsp:spPr>
        <a:xfrm>
          <a:off x="6624281" y="155305"/>
          <a:ext cx="487711" cy="377821"/>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ca-ES" sz="1600" kern="1200"/>
        </a:p>
      </dsp:txBody>
      <dsp:txXfrm>
        <a:off x="6624281" y="230869"/>
        <a:ext cx="374365" cy="226693"/>
      </dsp:txXfrm>
    </dsp:sp>
    <dsp:sp modelId="{B3891D59-8CFA-454E-BDDD-3294FE367C51}">
      <dsp:nvSpPr>
        <dsp:cNvPr id="0" name=""/>
        <dsp:cNvSpPr/>
      </dsp:nvSpPr>
      <dsp:spPr>
        <a:xfrm>
          <a:off x="7314438" y="40709"/>
          <a:ext cx="1517533" cy="276480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ca-ES" sz="1700" kern="1200" dirty="0">
              <a:latin typeface="Calibri" panose="020F0502020204030204" pitchFamily="34" charset="0"/>
              <a:cs typeface="Calibri" panose="020F0502020204030204" pitchFamily="34" charset="0"/>
            </a:rPr>
            <a:t>Acceptació</a:t>
          </a:r>
        </a:p>
      </dsp:txBody>
      <dsp:txXfrm>
        <a:off x="7314438" y="40709"/>
        <a:ext cx="1517533" cy="607013"/>
      </dsp:txXfrm>
    </dsp:sp>
    <dsp:sp modelId="{71715E8B-4D9D-4515-9C92-57A6947ECF5C}">
      <dsp:nvSpPr>
        <dsp:cNvPr id="0" name=""/>
        <dsp:cNvSpPr/>
      </dsp:nvSpPr>
      <dsp:spPr>
        <a:xfrm>
          <a:off x="7625258" y="647723"/>
          <a:ext cx="1517533" cy="3686400"/>
        </a:xfrm>
        <a:prstGeom prst="roundRect">
          <a:avLst>
            <a:gd name="adj" fmla="val 10000"/>
          </a:avLst>
        </a:prstGeom>
        <a:solidFill>
          <a:schemeClr val="lt1">
            <a:alpha val="90000"/>
            <a:hueOff val="0"/>
            <a:satOff val="0"/>
            <a:lumOff val="0"/>
            <a:alphaOff val="0"/>
          </a:schemeClr>
        </a:solidFill>
        <a:ln w="25400" cap="flat" cmpd="sng" algn="ctr">
          <a:solidFill>
            <a:srgbClr val="FF5B5B"/>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s-ES" sz="1200" kern="1200" dirty="0">
              <a:latin typeface="Calibri" panose="020F0502020204030204" pitchFamily="34" charset="0"/>
              <a:cs typeface="Calibri" panose="020F0502020204030204" pitchFamily="34" charset="0"/>
            </a:rPr>
            <a:t>Vincula a </a:t>
          </a:r>
          <a:r>
            <a:rPr lang="es-ES" sz="1200" kern="1200" dirty="0" err="1">
              <a:latin typeface="Calibri" panose="020F0502020204030204" pitchFamily="34" charset="0"/>
              <a:cs typeface="Calibri" panose="020F0502020204030204" pitchFamily="34" charset="0"/>
            </a:rPr>
            <a:t>l’estudiant</a:t>
          </a:r>
          <a:r>
            <a:rPr lang="es-ES" sz="1200" kern="1200" dirty="0">
              <a:latin typeface="Calibri" panose="020F0502020204030204" pitchFamily="34" charset="0"/>
              <a:cs typeface="Calibri" panose="020F0502020204030204" pitchFamily="34" charset="0"/>
            </a:rPr>
            <a:t> i implica el </a:t>
          </a:r>
          <a:r>
            <a:rPr lang="es-ES" sz="1200" kern="1200" dirty="0" err="1">
              <a:latin typeface="Calibri" panose="020F0502020204030204" pitchFamily="34" charset="0"/>
              <a:cs typeface="Calibri" panose="020F0502020204030204" pitchFamily="34" charset="0"/>
            </a:rPr>
            <a:t>compromís</a:t>
          </a:r>
          <a:r>
            <a:rPr lang="es-ES" sz="1200" kern="1200" dirty="0">
              <a:latin typeface="Calibri" panose="020F0502020204030204" pitchFamily="34" charset="0"/>
              <a:cs typeface="Calibri" panose="020F0502020204030204" pitchFamily="34" charset="0"/>
            </a:rPr>
            <a:t> de </a:t>
          </a:r>
          <a:r>
            <a:rPr lang="es-ES" sz="1200" kern="1200" dirty="0" err="1">
              <a:latin typeface="Calibri" panose="020F0502020204030204" pitchFamily="34" charset="0"/>
              <a:cs typeface="Calibri" panose="020F0502020204030204" pitchFamily="34" charset="0"/>
            </a:rPr>
            <a:t>realització</a:t>
          </a:r>
          <a:r>
            <a:rPr lang="es-ES" sz="1200" kern="1200" dirty="0">
              <a:latin typeface="Calibri" panose="020F0502020204030204" pitchFamily="34" charset="0"/>
              <a:cs typeface="Calibri" panose="020F0502020204030204" pitchFamily="34" charset="0"/>
            </a:rPr>
            <a:t> de </a:t>
          </a:r>
          <a:r>
            <a:rPr lang="es-ES" sz="1200" kern="1200" dirty="0" err="1">
              <a:latin typeface="Calibri" panose="020F0502020204030204" pitchFamily="34" charset="0"/>
              <a:cs typeface="Calibri" panose="020F0502020204030204" pitchFamily="34" charset="0"/>
            </a:rPr>
            <a:t>l’intercanvi</a:t>
          </a:r>
          <a:endParaRPr lang="ca-ES" sz="1200" kern="1200" dirty="0"/>
        </a:p>
        <a:p>
          <a:pPr marL="114300" lvl="1" indent="-114300" algn="l" defTabSz="533400">
            <a:lnSpc>
              <a:spcPct val="90000"/>
            </a:lnSpc>
            <a:spcBef>
              <a:spcPct val="0"/>
            </a:spcBef>
            <a:spcAft>
              <a:spcPct val="15000"/>
            </a:spcAft>
            <a:buChar char="•"/>
          </a:pPr>
          <a:r>
            <a:rPr lang="ca-ES" sz="1200" kern="1200" dirty="0">
              <a:latin typeface="Calibri" panose="020F0502020204030204" pitchFamily="34" charset="0"/>
              <a:cs typeface="Calibri" panose="020F0502020204030204" pitchFamily="34" charset="0"/>
            </a:rPr>
            <a:t>L’acceptació implicarà l’exclusió a d’altres convocatòries de mobilitat</a:t>
          </a:r>
        </a:p>
      </dsp:txBody>
      <dsp:txXfrm>
        <a:off x="7669705" y="692170"/>
        <a:ext cx="1428639" cy="35975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C6183-5639-4E26-96E7-0D44F84100AE}">
      <dsp:nvSpPr>
        <dsp:cNvPr id="0" name=""/>
        <dsp:cNvSpPr/>
      </dsp:nvSpPr>
      <dsp:spPr>
        <a:xfrm>
          <a:off x="1174" y="5802"/>
          <a:ext cx="1475791" cy="2073599"/>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ca-ES" sz="1700" kern="1200" dirty="0">
              <a:latin typeface="Calibri" panose="020F0502020204030204" pitchFamily="34" charset="0"/>
              <a:cs typeface="Calibri" panose="020F0502020204030204" pitchFamily="34" charset="0"/>
            </a:rPr>
            <a:t>Places vacants</a:t>
          </a:r>
        </a:p>
      </dsp:txBody>
      <dsp:txXfrm>
        <a:off x="1174" y="5802"/>
        <a:ext cx="1475791" cy="590316"/>
      </dsp:txXfrm>
    </dsp:sp>
    <dsp:sp modelId="{5132F4C3-8517-47C6-8002-821A7971F4CA}">
      <dsp:nvSpPr>
        <dsp:cNvPr id="0" name=""/>
        <dsp:cNvSpPr/>
      </dsp:nvSpPr>
      <dsp:spPr>
        <a:xfrm>
          <a:off x="303444" y="596118"/>
          <a:ext cx="1475791" cy="2764800"/>
        </a:xfrm>
        <a:prstGeom prst="roundRect">
          <a:avLst>
            <a:gd name="adj" fmla="val 10000"/>
          </a:avLst>
        </a:prstGeom>
        <a:solidFill>
          <a:schemeClr val="lt1">
            <a:alpha val="90000"/>
            <a:hueOff val="0"/>
            <a:satOff val="0"/>
            <a:lumOff val="0"/>
            <a:alphaOff val="0"/>
          </a:schemeClr>
        </a:solidFill>
        <a:ln w="25400" cap="flat" cmpd="sng" algn="ctr">
          <a:solidFill>
            <a:srgbClr val="FF5B5B"/>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Publicació del llistat al web (finals febrer 2026)</a:t>
          </a:r>
          <a:endParaRPr lang="ca-ES" sz="1200" kern="1200" dirty="0"/>
        </a:p>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Sol·licituds via e-Secretaria</a:t>
          </a:r>
          <a:endParaRPr lang="ca-ES" sz="1200" kern="1200" dirty="0"/>
        </a:p>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Només estudiants “sense plaça” i places rebutjades expressament</a:t>
          </a:r>
          <a:endParaRPr lang="ca-ES" sz="1200" kern="1200" dirty="0"/>
        </a:p>
      </dsp:txBody>
      <dsp:txXfrm>
        <a:off x="346668" y="639342"/>
        <a:ext cx="1389343" cy="2678352"/>
      </dsp:txXfrm>
    </dsp:sp>
    <dsp:sp modelId="{4234B646-7532-43B2-B59B-1D6B47B65728}">
      <dsp:nvSpPr>
        <dsp:cNvPr id="0" name=""/>
        <dsp:cNvSpPr/>
      </dsp:nvSpPr>
      <dsp:spPr>
        <a:xfrm>
          <a:off x="1700690" y="117245"/>
          <a:ext cx="474296" cy="367429"/>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ca-ES" sz="1500" kern="1200"/>
        </a:p>
      </dsp:txBody>
      <dsp:txXfrm>
        <a:off x="1700690" y="190731"/>
        <a:ext cx="364067" cy="220457"/>
      </dsp:txXfrm>
    </dsp:sp>
    <dsp:sp modelId="{8018E25B-D79D-47EF-88D9-A36C08AF76CE}">
      <dsp:nvSpPr>
        <dsp:cNvPr id="0" name=""/>
        <dsp:cNvSpPr/>
      </dsp:nvSpPr>
      <dsp:spPr>
        <a:xfrm>
          <a:off x="2371864" y="5802"/>
          <a:ext cx="1475791" cy="2073599"/>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ca-ES" sz="1700" kern="1200" dirty="0">
              <a:latin typeface="Calibri" panose="020F0502020204030204" pitchFamily="34" charset="0"/>
              <a:cs typeface="Calibri" panose="020F0502020204030204" pitchFamily="34" charset="0"/>
            </a:rPr>
            <a:t>Resolució Prov. vacants</a:t>
          </a:r>
        </a:p>
      </dsp:txBody>
      <dsp:txXfrm>
        <a:off x="2371864" y="5802"/>
        <a:ext cx="1475791" cy="590316"/>
      </dsp:txXfrm>
    </dsp:sp>
    <dsp:sp modelId="{C872C5F6-C770-4704-80D6-BD17AA50BF98}">
      <dsp:nvSpPr>
        <dsp:cNvPr id="0" name=""/>
        <dsp:cNvSpPr/>
      </dsp:nvSpPr>
      <dsp:spPr>
        <a:xfrm>
          <a:off x="2674134" y="596118"/>
          <a:ext cx="1475791" cy="2764800"/>
        </a:xfrm>
        <a:prstGeom prst="roundRect">
          <a:avLst>
            <a:gd name="adj" fmla="val 10000"/>
          </a:avLst>
        </a:prstGeom>
        <a:solidFill>
          <a:schemeClr val="lt1">
            <a:alpha val="90000"/>
            <a:hueOff val="0"/>
            <a:satOff val="0"/>
            <a:lumOff val="0"/>
            <a:alphaOff val="0"/>
          </a:schemeClr>
        </a:solidFill>
        <a:ln w="25400" cap="flat" cmpd="sng" algn="ctr">
          <a:solidFill>
            <a:srgbClr val="FF5B5B"/>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ca-ES" sz="1200" kern="1200" dirty="0">
              <a:latin typeface="Calibri" panose="020F0502020204030204" pitchFamily="34" charset="0"/>
              <a:cs typeface="Calibri" panose="020F0502020204030204" pitchFamily="34" charset="0"/>
            </a:rPr>
            <a:t>Quan? Inici març 2026</a:t>
          </a:r>
          <a:endParaRPr lang="ca-ES" sz="1400" kern="1200" dirty="0"/>
        </a:p>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cs typeface="Calibri" panose="020F0502020204030204" pitchFamily="34" charset="0"/>
            </a:rPr>
            <a:t>Inclourà el </a:t>
          </a:r>
          <a:r>
            <a:rPr lang="ca-ES" sz="1200" b="1" u="sng" kern="1200" noProof="0" dirty="0">
              <a:latin typeface="Calibri" panose="020F0502020204030204" pitchFamily="34" charset="0"/>
              <a:cs typeface="Calibri" panose="020F0502020204030204" pitchFamily="34" charset="0"/>
            </a:rPr>
            <a:t>calendari d’acreditació d’idioma</a:t>
          </a:r>
          <a:endParaRPr lang="ca-E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endParaRPr lang="ca-ES" sz="1400" kern="1200" dirty="0"/>
        </a:p>
      </dsp:txBody>
      <dsp:txXfrm>
        <a:off x="2717358" y="639342"/>
        <a:ext cx="1389343" cy="2678352"/>
      </dsp:txXfrm>
    </dsp:sp>
    <dsp:sp modelId="{16B2C480-FE96-4236-94ED-CDC6F909BFBF}">
      <dsp:nvSpPr>
        <dsp:cNvPr id="0" name=""/>
        <dsp:cNvSpPr/>
      </dsp:nvSpPr>
      <dsp:spPr>
        <a:xfrm>
          <a:off x="4071380" y="117245"/>
          <a:ext cx="474296" cy="367429"/>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ca-ES" sz="1500" kern="1200"/>
        </a:p>
      </dsp:txBody>
      <dsp:txXfrm>
        <a:off x="4071380" y="190731"/>
        <a:ext cx="364067" cy="220457"/>
      </dsp:txXfrm>
    </dsp:sp>
    <dsp:sp modelId="{4B8A2AA7-F265-4D1E-9615-A5909C42118F}">
      <dsp:nvSpPr>
        <dsp:cNvPr id="0" name=""/>
        <dsp:cNvSpPr/>
      </dsp:nvSpPr>
      <dsp:spPr>
        <a:xfrm>
          <a:off x="4742553" y="5802"/>
          <a:ext cx="1475791" cy="2073599"/>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ca-ES" sz="1700" kern="1200" dirty="0">
              <a:latin typeface="Calibri" panose="020F0502020204030204" pitchFamily="34" charset="0"/>
              <a:cs typeface="Calibri" panose="020F0502020204030204" pitchFamily="34" charset="0"/>
            </a:rPr>
            <a:t>Acreditació de l’idioma</a:t>
          </a:r>
        </a:p>
      </dsp:txBody>
      <dsp:txXfrm>
        <a:off x="4742553" y="5802"/>
        <a:ext cx="1475791" cy="590316"/>
      </dsp:txXfrm>
    </dsp:sp>
    <dsp:sp modelId="{CEB43B8A-6DE8-4CF3-A65A-C01784FF0DC1}">
      <dsp:nvSpPr>
        <dsp:cNvPr id="0" name=""/>
        <dsp:cNvSpPr/>
      </dsp:nvSpPr>
      <dsp:spPr>
        <a:xfrm>
          <a:off x="5044824" y="596118"/>
          <a:ext cx="1475791" cy="2764800"/>
        </a:xfrm>
        <a:prstGeom prst="roundRect">
          <a:avLst>
            <a:gd name="adj" fmla="val 10000"/>
          </a:avLst>
        </a:prstGeom>
        <a:solidFill>
          <a:schemeClr val="lt1">
            <a:alpha val="90000"/>
            <a:hueOff val="0"/>
            <a:satOff val="0"/>
            <a:lumOff val="0"/>
            <a:alphaOff val="0"/>
          </a:schemeClr>
        </a:solidFill>
        <a:ln w="25400" cap="flat" cmpd="sng" algn="ctr">
          <a:solidFill>
            <a:srgbClr val="FF5B5B"/>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No és necessari acreditar l’idioma si ja s’ha acreditat prèviament al SIAE</a:t>
          </a:r>
          <a:endParaRPr lang="ca-ES" sz="1200"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Certificats oficials reconeguts per la Generalitat de Catalunya</a:t>
          </a:r>
        </a:p>
        <a:p>
          <a:pPr marL="114300" lvl="1" indent="-114300" algn="l" defTabSz="533400">
            <a:lnSpc>
              <a:spcPct val="90000"/>
            </a:lnSpc>
            <a:spcBef>
              <a:spcPct val="0"/>
            </a:spcBef>
            <a:spcAft>
              <a:spcPct val="15000"/>
            </a:spcAft>
            <a:buChar char="•"/>
          </a:pPr>
          <a:r>
            <a:rPr lang="ca-ES" sz="1200" kern="1200" noProof="0" dirty="0">
              <a:latin typeface="Calibri" panose="020F0502020204030204" pitchFamily="34" charset="0"/>
            </a:rPr>
            <a:t>Com? Original i fotocòpia a l’ORIA dins termini</a:t>
          </a:r>
          <a:endParaRPr lang="ca-ES" sz="1200" kern="1200" dirty="0"/>
        </a:p>
      </dsp:txBody>
      <dsp:txXfrm>
        <a:off x="5088048" y="639342"/>
        <a:ext cx="1389343" cy="2678352"/>
      </dsp:txXfrm>
    </dsp:sp>
    <dsp:sp modelId="{D0A282D4-0B5E-4337-8F10-714E7DF99FAA}">
      <dsp:nvSpPr>
        <dsp:cNvPr id="0" name=""/>
        <dsp:cNvSpPr/>
      </dsp:nvSpPr>
      <dsp:spPr>
        <a:xfrm>
          <a:off x="6442069" y="117245"/>
          <a:ext cx="474296" cy="367429"/>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ca-ES" sz="1500" kern="1200"/>
        </a:p>
      </dsp:txBody>
      <dsp:txXfrm>
        <a:off x="6442069" y="190731"/>
        <a:ext cx="364067" cy="220457"/>
      </dsp:txXfrm>
    </dsp:sp>
    <dsp:sp modelId="{B3891D59-8CFA-454E-BDDD-3294FE367C51}">
      <dsp:nvSpPr>
        <dsp:cNvPr id="0" name=""/>
        <dsp:cNvSpPr/>
      </dsp:nvSpPr>
      <dsp:spPr>
        <a:xfrm>
          <a:off x="7113243" y="5802"/>
          <a:ext cx="1475791" cy="2073599"/>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64770" numCol="1" spcCol="1270" anchor="t" anchorCtr="0">
          <a:noAutofit/>
        </a:bodyPr>
        <a:lstStyle/>
        <a:p>
          <a:pPr marL="0" lvl="0" indent="0" algn="l" defTabSz="755650">
            <a:lnSpc>
              <a:spcPct val="90000"/>
            </a:lnSpc>
            <a:spcBef>
              <a:spcPct val="0"/>
            </a:spcBef>
            <a:spcAft>
              <a:spcPct val="35000"/>
            </a:spcAft>
            <a:buNone/>
          </a:pPr>
          <a:r>
            <a:rPr lang="ca-ES" sz="1700" kern="1200" dirty="0">
              <a:latin typeface="Calibri" panose="020F0502020204030204" pitchFamily="34" charset="0"/>
              <a:cs typeface="Calibri" panose="020F0502020204030204" pitchFamily="34" charset="0"/>
            </a:rPr>
            <a:t>Resolució definitiva</a:t>
          </a:r>
        </a:p>
      </dsp:txBody>
      <dsp:txXfrm>
        <a:off x="7113243" y="5802"/>
        <a:ext cx="1475791" cy="590316"/>
      </dsp:txXfrm>
    </dsp:sp>
    <dsp:sp modelId="{71715E8B-4D9D-4515-9C92-57A6947ECF5C}">
      <dsp:nvSpPr>
        <dsp:cNvPr id="0" name=""/>
        <dsp:cNvSpPr/>
      </dsp:nvSpPr>
      <dsp:spPr>
        <a:xfrm>
          <a:off x="7415514" y="596118"/>
          <a:ext cx="1475791" cy="2764800"/>
        </a:xfrm>
        <a:prstGeom prst="roundRect">
          <a:avLst>
            <a:gd name="adj" fmla="val 10000"/>
          </a:avLst>
        </a:prstGeom>
        <a:solidFill>
          <a:schemeClr val="lt1">
            <a:alpha val="90000"/>
            <a:hueOff val="0"/>
            <a:satOff val="0"/>
            <a:lumOff val="0"/>
            <a:alphaOff val="0"/>
          </a:schemeClr>
        </a:solidFill>
        <a:ln w="25400" cap="flat" cmpd="sng" algn="ctr">
          <a:solidFill>
            <a:srgbClr val="FF5B5B"/>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ca-ES" sz="1200" kern="1200" dirty="0">
              <a:latin typeface="Calibri" panose="020F0502020204030204" pitchFamily="34" charset="0"/>
              <a:cs typeface="Calibri" panose="020F0502020204030204" pitchFamily="34" charset="0"/>
            </a:rPr>
            <a:t>A mitjans de març 2026</a:t>
          </a:r>
          <a:endParaRPr lang="ca-ES" sz="1200" kern="1200" dirty="0"/>
        </a:p>
      </dsp:txBody>
      <dsp:txXfrm>
        <a:off x="7458738" y="639342"/>
        <a:ext cx="1389343" cy="26783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3C6183-5639-4E26-96E7-0D44F84100AE}">
      <dsp:nvSpPr>
        <dsp:cNvPr id="0" name=""/>
        <dsp:cNvSpPr/>
      </dsp:nvSpPr>
      <dsp:spPr>
        <a:xfrm>
          <a:off x="627258" y="230605"/>
          <a:ext cx="7589520" cy="2246400"/>
        </a:xfrm>
        <a:prstGeom prst="roundRect">
          <a:avLst>
            <a:gd name="adj" fmla="val 10000"/>
          </a:avLst>
        </a:prstGeom>
        <a:solidFill>
          <a:srgbClr val="FF5B5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121920" numCol="1" spcCol="1270" anchor="t" anchorCtr="0">
          <a:noAutofit/>
        </a:bodyPr>
        <a:lstStyle/>
        <a:p>
          <a:pPr marL="0" lvl="0" indent="0" algn="l" defTabSz="1422400">
            <a:lnSpc>
              <a:spcPct val="90000"/>
            </a:lnSpc>
            <a:spcBef>
              <a:spcPct val="0"/>
            </a:spcBef>
            <a:spcAft>
              <a:spcPct val="35000"/>
            </a:spcAft>
            <a:buNone/>
          </a:pPr>
          <a:r>
            <a:rPr lang="ca-ES" sz="3200" kern="1200" dirty="0">
              <a:latin typeface="Calibri" panose="020F0502020204030204" pitchFamily="34" charset="0"/>
              <a:cs typeface="Calibri" panose="020F0502020204030204" pitchFamily="34" charset="0"/>
            </a:rPr>
            <a:t>Acreditació de l’idioma</a:t>
          </a:r>
        </a:p>
      </dsp:txBody>
      <dsp:txXfrm>
        <a:off x="627258" y="230605"/>
        <a:ext cx="7589520" cy="1497600"/>
      </dsp:txXfrm>
    </dsp:sp>
    <dsp:sp modelId="{5132F4C3-8517-47C6-8002-821A7971F4CA}">
      <dsp:nvSpPr>
        <dsp:cNvPr id="0" name=""/>
        <dsp:cNvSpPr/>
      </dsp:nvSpPr>
      <dsp:spPr>
        <a:xfrm>
          <a:off x="1733304" y="1123747"/>
          <a:ext cx="6956098" cy="2599112"/>
        </a:xfrm>
        <a:prstGeom prst="roundRect">
          <a:avLst>
            <a:gd name="adj" fmla="val 10000"/>
          </a:avLst>
        </a:prstGeom>
        <a:solidFill>
          <a:schemeClr val="lt1">
            <a:alpha val="90000"/>
            <a:hueOff val="0"/>
            <a:satOff val="0"/>
            <a:lumOff val="0"/>
            <a:alphaOff val="0"/>
          </a:schemeClr>
        </a:solidFill>
        <a:ln w="25400" cap="flat" cmpd="sng" algn="ctr">
          <a:solidFill>
            <a:srgbClr val="FF5B5B"/>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it-IT" sz="1600" kern="1200" noProof="0" dirty="0">
              <a:latin typeface="Calibri" panose="020F0502020204030204" pitchFamily="34" charset="0"/>
            </a:rPr>
            <a:t>No és necessari acreditar l’idioma si ja s’ha acreditat prèviament al SIAE</a:t>
          </a:r>
          <a:endParaRPr lang="ca-ES" sz="1600" kern="1200" dirty="0"/>
        </a:p>
        <a:p>
          <a:pPr marL="171450" lvl="1" indent="-171450" algn="l" defTabSz="711200">
            <a:lnSpc>
              <a:spcPct val="90000"/>
            </a:lnSpc>
            <a:spcBef>
              <a:spcPct val="0"/>
            </a:spcBef>
            <a:spcAft>
              <a:spcPct val="15000"/>
            </a:spcAft>
            <a:buChar char="•"/>
          </a:pPr>
          <a:r>
            <a:rPr lang="ca-ES" sz="1600" kern="1200" noProof="0" dirty="0">
              <a:latin typeface="Calibri" panose="020F0502020204030204" pitchFamily="34" charset="0"/>
            </a:rPr>
            <a:t>Certificats oficials reconeguts per la Generalitat de Catalunya: </a:t>
          </a:r>
          <a:r>
            <a:rPr lang="ca-ES" sz="1600" kern="1200" noProof="0" dirty="0">
              <a:latin typeface="Calibri" panose="020F0502020204030204" pitchFamily="34" charset="0"/>
              <a:hlinkClick xmlns:r="http://schemas.openxmlformats.org/officeDocument/2006/relationships" r:id="rId1"/>
            </a:rPr>
            <a:t>https://www.upc.edu/slt/ca/certifica/taulaB2</a:t>
          </a:r>
          <a:endParaRPr lang="ca-ES" sz="1600" kern="1200" noProof="0" dirty="0">
            <a:latin typeface="Calibri" panose="020F0502020204030204" pitchFamily="34" charset="0"/>
          </a:endParaRPr>
        </a:p>
        <a:p>
          <a:pPr marL="171450" lvl="1" indent="-171450" algn="l" defTabSz="711200">
            <a:lnSpc>
              <a:spcPct val="90000"/>
            </a:lnSpc>
            <a:spcBef>
              <a:spcPct val="0"/>
            </a:spcBef>
            <a:spcAft>
              <a:spcPct val="15000"/>
            </a:spcAft>
            <a:buChar char="•"/>
          </a:pPr>
          <a:r>
            <a:rPr lang="pt-BR" sz="1600" kern="1200" noProof="0" dirty="0">
              <a:latin typeface="Calibri" panose="020F0502020204030204" pitchFamily="34" charset="0"/>
            </a:rPr>
            <a:t>Com? Original i fotocòpia a </a:t>
          </a:r>
          <a:r>
            <a:rPr lang="pt-BR" sz="1600" kern="1200" noProof="0" dirty="0" err="1">
              <a:latin typeface="Calibri" panose="020F0502020204030204" pitchFamily="34" charset="0"/>
            </a:rPr>
            <a:t>l’ORI</a:t>
          </a:r>
          <a:r>
            <a:rPr lang="pt-BR" sz="1600" kern="1200" noProof="0" dirty="0">
              <a:latin typeface="Calibri" panose="020F0502020204030204" pitchFamily="34" charset="0"/>
            </a:rPr>
            <a:t> dins termini</a:t>
          </a:r>
          <a:endParaRPr lang="ca-ES" sz="1600" kern="1200" noProof="0" dirty="0">
            <a:latin typeface="Calibri" panose="020F0502020204030204" pitchFamily="34" charset="0"/>
          </a:endParaRPr>
        </a:p>
        <a:p>
          <a:pPr marL="171450" lvl="1" indent="-171450" algn="l" defTabSz="711200">
            <a:lnSpc>
              <a:spcPct val="90000"/>
            </a:lnSpc>
            <a:spcBef>
              <a:spcPct val="0"/>
            </a:spcBef>
            <a:spcAft>
              <a:spcPct val="15000"/>
            </a:spcAft>
            <a:buChar char="•"/>
          </a:pPr>
          <a:r>
            <a:rPr lang="ca-ES" sz="1600" kern="1200" noProof="0" dirty="0">
              <a:latin typeface="Calibri" panose="020F0502020204030204" pitchFamily="34" charset="0"/>
            </a:rPr>
            <a:t>Quan? En el moment en què es resolen les places.</a:t>
          </a:r>
        </a:p>
        <a:p>
          <a:pPr marL="171450" lvl="1" indent="-171450" algn="l" defTabSz="711200">
            <a:lnSpc>
              <a:spcPct val="90000"/>
            </a:lnSpc>
            <a:spcBef>
              <a:spcPct val="0"/>
            </a:spcBef>
            <a:spcAft>
              <a:spcPct val="15000"/>
            </a:spcAft>
            <a:buChar char="•"/>
          </a:pPr>
          <a:r>
            <a:rPr lang="ca-ES" sz="1600" kern="1200" noProof="0" dirty="0">
              <a:latin typeface="Calibri" panose="020F0502020204030204" pitchFamily="34" charset="0"/>
            </a:rPr>
            <a:t>L’acreditació pot fer-se de forma provisional, sempre hi quan el certificat d’idioma oficial s’obtingui abans de fer la sol·licitud d’admissió a les universitats de destinació. </a:t>
          </a:r>
        </a:p>
        <a:p>
          <a:pPr marL="171450" lvl="1" indent="-171450" algn="l" defTabSz="711200">
            <a:lnSpc>
              <a:spcPct val="90000"/>
            </a:lnSpc>
            <a:spcBef>
              <a:spcPct val="0"/>
            </a:spcBef>
            <a:spcAft>
              <a:spcPct val="15000"/>
            </a:spcAft>
            <a:buChar char="•"/>
          </a:pPr>
          <a:r>
            <a:rPr lang="ca-ES" sz="1600" kern="1200" noProof="0" dirty="0">
              <a:latin typeface="Calibri" panose="020F0502020204030204" pitchFamily="34" charset="0"/>
            </a:rPr>
            <a:t>Sobre tot tingues en compte els requeriments d’idioma específics per cada universitat (pots consultar les pàgines webs de les universitats de destinació)</a:t>
          </a:r>
        </a:p>
      </dsp:txBody>
      <dsp:txXfrm>
        <a:off x="1809429" y="1199872"/>
        <a:ext cx="6803848" cy="24468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1BFD96-5F48-4CE4-B894-B9FD34767A3A}">
      <dsp:nvSpPr>
        <dsp:cNvPr id="0" name=""/>
        <dsp:cNvSpPr/>
      </dsp:nvSpPr>
      <dsp:spPr>
        <a:xfrm>
          <a:off x="0" y="0"/>
          <a:ext cx="2610529" cy="138240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marL="0" lvl="0" indent="0" algn="l" defTabSz="800100">
            <a:lnSpc>
              <a:spcPct val="90000"/>
            </a:lnSpc>
            <a:spcBef>
              <a:spcPct val="0"/>
            </a:spcBef>
            <a:spcAft>
              <a:spcPct val="35000"/>
            </a:spcAft>
            <a:buNone/>
          </a:pPr>
          <a:r>
            <a:rPr lang="ca-ES" sz="1800" kern="1200" dirty="0">
              <a:latin typeface="Calibri" panose="020F0502020204030204" pitchFamily="34" charset="0"/>
              <a:cs typeface="Calibri" panose="020F0502020204030204" pitchFamily="34" charset="0"/>
            </a:rPr>
            <a:t>Matrícula</a:t>
          </a:r>
          <a:endParaRPr lang="ca-ES" sz="1800" i="1" kern="1200" dirty="0">
            <a:latin typeface="Calibri" panose="020F0502020204030204" pitchFamily="34" charset="0"/>
            <a:cs typeface="Calibri" panose="020F0502020204030204" pitchFamily="34" charset="0"/>
          </a:endParaRPr>
        </a:p>
      </dsp:txBody>
      <dsp:txXfrm>
        <a:off x="0" y="0"/>
        <a:ext cx="2610529" cy="921600"/>
      </dsp:txXfrm>
    </dsp:sp>
    <dsp:sp modelId="{6165203C-95A2-449B-BD2B-90CB71AD94BD}">
      <dsp:nvSpPr>
        <dsp:cNvPr id="0" name=""/>
        <dsp:cNvSpPr/>
      </dsp:nvSpPr>
      <dsp:spPr>
        <a:xfrm>
          <a:off x="291894" y="488231"/>
          <a:ext cx="2610529" cy="2764800"/>
        </a:xfrm>
        <a:prstGeom prst="roundRect">
          <a:avLst>
            <a:gd name="adj" fmla="val 10000"/>
          </a:avLst>
        </a:prstGeom>
        <a:solidFill>
          <a:schemeClr val="bg1"/>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ca-ES" sz="1200" kern="1200" dirty="0">
              <a:solidFill>
                <a:schemeClr val="tx1"/>
              </a:solidFill>
              <a:latin typeface="Calibri" panose="020F0502020204030204" pitchFamily="34" charset="0"/>
              <a:cs typeface="Calibri" panose="020F0502020204030204" pitchFamily="34" charset="0"/>
            </a:rPr>
            <a:t>Tots els estudiants han de realitzar la matrícula d’intercanvi a l’ETSEIB en el calendari habitual a través de </a:t>
          </a:r>
          <a:r>
            <a:rPr lang="ca-ES" sz="1200" kern="1200" dirty="0" err="1">
              <a:solidFill>
                <a:schemeClr val="tx1"/>
              </a:solidFill>
              <a:latin typeface="Calibri" panose="020F0502020204030204" pitchFamily="34" charset="0"/>
              <a:cs typeface="Calibri" panose="020F0502020204030204" pitchFamily="34" charset="0"/>
            </a:rPr>
            <a:t>l’e</a:t>
          </a:r>
          <a:r>
            <a:rPr lang="ca-ES" sz="1200" kern="1200" dirty="0">
              <a:solidFill>
                <a:schemeClr val="tx1"/>
              </a:solidFill>
              <a:latin typeface="Calibri" panose="020F0502020204030204" pitchFamily="34" charset="0"/>
              <a:cs typeface="Calibri" panose="020F0502020204030204" pitchFamily="34" charset="0"/>
            </a:rPr>
            <a:t>-Secretaria.</a:t>
          </a:r>
          <a:endParaRPr lang="ca-ES" sz="1200" i="1" kern="1200" dirty="0">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ca-ES" sz="1200" kern="1200" dirty="0">
              <a:solidFill>
                <a:schemeClr val="tx1"/>
              </a:solidFill>
              <a:latin typeface="Calibri" panose="020F0502020204030204" pitchFamily="34" charset="0"/>
              <a:cs typeface="Calibri" panose="020F0502020204030204" pitchFamily="34" charset="0"/>
            </a:rPr>
            <a:t>ASSIGNATURES: suma dels crèdits que seran reconeguts a la conclusió de l’intercanvi (atenent a l’acord d’aprenentatge acordat)</a:t>
          </a:r>
        </a:p>
        <a:p>
          <a:pPr marL="114300" lvl="1" indent="-114300" algn="l" defTabSz="533400">
            <a:lnSpc>
              <a:spcPct val="90000"/>
            </a:lnSpc>
            <a:spcBef>
              <a:spcPct val="0"/>
            </a:spcBef>
            <a:spcAft>
              <a:spcPct val="15000"/>
            </a:spcAft>
            <a:buChar char="•"/>
          </a:pPr>
          <a:r>
            <a:rPr lang="ca-ES" sz="1200" kern="1200" dirty="0">
              <a:solidFill>
                <a:schemeClr val="tx1"/>
              </a:solidFill>
              <a:latin typeface="Calibri" panose="020F0502020204030204" pitchFamily="34" charset="0"/>
              <a:cs typeface="Calibri" panose="020F0502020204030204" pitchFamily="34" charset="0"/>
            </a:rPr>
            <a:t>TFG/TFM: Modalitat C. 12 ECTS TFM i, s</a:t>
          </a:r>
          <a:r>
            <a:rPr lang="ca-ES" sz="1200" kern="1200" dirty="0">
              <a:effectLst/>
              <a:latin typeface="Calibri" panose="020F0502020204030204" pitchFamily="34" charset="0"/>
              <a:ea typeface="Times New Roman" panose="02020603050405020304" pitchFamily="18" charset="0"/>
              <a:cs typeface="Calibri" panose="020F0502020204030204" pitchFamily="34" charset="0"/>
            </a:rPr>
            <a:t>i escau, inclou també </a:t>
          </a:r>
          <a:r>
            <a:rPr lang="ca-ES" sz="1200" kern="1200" dirty="0" err="1">
              <a:effectLst/>
              <a:latin typeface="Calibri" panose="020F0502020204030204" pitchFamily="34" charset="0"/>
              <a:ea typeface="Times New Roman" panose="02020603050405020304" pitchFamily="18" charset="0"/>
              <a:cs typeface="Calibri" panose="020F0502020204030204" pitchFamily="34" charset="0"/>
            </a:rPr>
            <a:t>l’optativitat</a:t>
          </a:r>
          <a:r>
            <a:rPr lang="ca-ES" sz="1200" kern="1200" dirty="0">
              <a:effectLst/>
              <a:latin typeface="Calibri" panose="020F0502020204030204" pitchFamily="34" charset="0"/>
              <a:ea typeface="Times New Roman" panose="02020603050405020304" pitchFamily="18" charset="0"/>
              <a:cs typeface="Calibri" panose="020F0502020204030204" pitchFamily="34" charset="0"/>
            </a:rPr>
            <a:t> del Q4</a:t>
          </a:r>
          <a:endParaRPr lang="ca-ES" sz="1200" kern="1200" dirty="0">
            <a:solidFill>
              <a:srgbClr val="C00000"/>
            </a:solidFill>
            <a:latin typeface="Calibri" panose="020F0502020204030204" pitchFamily="34" charset="0"/>
            <a:cs typeface="Calibri" panose="020F0502020204030204" pitchFamily="34" charset="0"/>
          </a:endParaRPr>
        </a:p>
        <a:p>
          <a:pPr marL="114300" lvl="1" indent="-114300" algn="l" defTabSz="533400">
            <a:lnSpc>
              <a:spcPct val="90000"/>
            </a:lnSpc>
            <a:spcBef>
              <a:spcPct val="0"/>
            </a:spcBef>
            <a:spcAft>
              <a:spcPct val="15000"/>
            </a:spcAft>
            <a:buChar char="•"/>
          </a:pPr>
          <a:r>
            <a:rPr lang="ca-ES" sz="1200" kern="1200" dirty="0">
              <a:solidFill>
                <a:schemeClr val="tx1"/>
              </a:solidFill>
              <a:latin typeface="Calibri" panose="020F0502020204030204" pitchFamily="34" charset="0"/>
              <a:cs typeface="Calibri" panose="020F0502020204030204" pitchFamily="34" charset="0"/>
            </a:rPr>
            <a:t>DOBLE TITULACIÓ: Matrícula cada quadrimestre  (sac de crèdits o TFG/TFM si es correspon)</a:t>
          </a:r>
        </a:p>
      </dsp:txBody>
      <dsp:txXfrm>
        <a:off x="368354" y="564691"/>
        <a:ext cx="2457609" cy="2611880"/>
      </dsp:txXfrm>
    </dsp:sp>
    <dsp:sp modelId="{F0BBA3B4-B918-45EF-AB71-64E9565ECF1D}">
      <dsp:nvSpPr>
        <dsp:cNvPr id="0" name=""/>
        <dsp:cNvSpPr/>
      </dsp:nvSpPr>
      <dsp:spPr>
        <a:xfrm rot="296">
          <a:off x="3002011" y="136008"/>
          <a:ext cx="829941" cy="649946"/>
        </a:xfrm>
        <a:prstGeom prst="rightArrow">
          <a:avLst>
            <a:gd name="adj1" fmla="val 60000"/>
            <a:gd name="adj2" fmla="val 50000"/>
          </a:avLst>
        </a:prstGeom>
        <a:solidFill>
          <a:schemeClr val="tx1"/>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55700">
            <a:lnSpc>
              <a:spcPct val="90000"/>
            </a:lnSpc>
            <a:spcBef>
              <a:spcPct val="0"/>
            </a:spcBef>
            <a:spcAft>
              <a:spcPct val="35000"/>
            </a:spcAft>
            <a:buNone/>
          </a:pPr>
          <a:endParaRPr lang="ca-ES" sz="2600" kern="1200"/>
        </a:p>
      </dsp:txBody>
      <dsp:txXfrm>
        <a:off x="3002011" y="265989"/>
        <a:ext cx="634957" cy="389968"/>
      </dsp:txXfrm>
    </dsp:sp>
    <dsp:sp modelId="{38FC9A99-D0FE-4538-BCDD-31F675AE9034}">
      <dsp:nvSpPr>
        <dsp:cNvPr id="0" name=""/>
        <dsp:cNvSpPr/>
      </dsp:nvSpPr>
      <dsp:spPr>
        <a:xfrm>
          <a:off x="4176457" y="359"/>
          <a:ext cx="2610529" cy="1382400"/>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marL="0" lvl="0" indent="0" algn="l" defTabSz="800100">
            <a:lnSpc>
              <a:spcPct val="90000"/>
            </a:lnSpc>
            <a:spcBef>
              <a:spcPct val="0"/>
            </a:spcBef>
            <a:spcAft>
              <a:spcPct val="35000"/>
            </a:spcAft>
            <a:buNone/>
          </a:pPr>
          <a:r>
            <a:rPr lang="ca-ES" sz="1800" i="0" kern="1200" dirty="0">
              <a:latin typeface="Calibri" panose="020F0502020204030204" pitchFamily="34" charset="0"/>
              <a:cs typeface="Calibri" panose="020F0502020204030204" pitchFamily="34" charset="0"/>
            </a:rPr>
            <a:t>Assegurança obligatòria</a:t>
          </a:r>
        </a:p>
      </dsp:txBody>
      <dsp:txXfrm>
        <a:off x="4176457" y="359"/>
        <a:ext cx="2610529" cy="921600"/>
      </dsp:txXfrm>
    </dsp:sp>
    <dsp:sp modelId="{2E482013-37A5-4931-816F-6C176A40AC62}">
      <dsp:nvSpPr>
        <dsp:cNvPr id="0" name=""/>
        <dsp:cNvSpPr/>
      </dsp:nvSpPr>
      <dsp:spPr>
        <a:xfrm>
          <a:off x="4734286" y="398016"/>
          <a:ext cx="2610529" cy="2764800"/>
        </a:xfrm>
        <a:prstGeom prst="roundRect">
          <a:avLst>
            <a:gd name="adj" fmla="val 10000"/>
          </a:avLst>
        </a:prstGeom>
        <a:solidFill>
          <a:schemeClr val="bg1"/>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ca-ES" sz="1200" kern="1200" dirty="0">
              <a:latin typeface="Calibri" panose="020F0502020204030204" pitchFamily="34" charset="0"/>
              <a:cs typeface="Calibri" panose="020F0502020204030204" pitchFamily="34" charset="0"/>
            </a:rPr>
            <a:t>Amb l'objectiu de garantir una cobertura adequada en cas d'accident o emergència, la matrícula de mobilitat UPC incorpora la </a:t>
          </a:r>
          <a:r>
            <a:rPr lang="ca-ES" sz="1200" b="1" kern="1200" dirty="0">
              <a:latin typeface="Calibri" panose="020F0502020204030204" pitchFamily="34" charset="0"/>
              <a:cs typeface="Calibri" panose="020F0502020204030204" pitchFamily="34" charset="0"/>
            </a:rPr>
            <a:t>subscripció obligatòria d'una pòlissa d'assegurança</a:t>
          </a:r>
          <a:r>
            <a:rPr lang="ca-ES" sz="1200" kern="1200" dirty="0">
              <a:latin typeface="Calibri" panose="020F0502020204030204" pitchFamily="34" charset="0"/>
              <a:cs typeface="Calibri" panose="020F0502020204030204" pitchFamily="34" charset="0"/>
            </a:rPr>
            <a:t> (aprovat per Sessió 06/2019 de Consell Acadèmic de 18 de juny de 2019): </a:t>
          </a:r>
          <a:r>
            <a:rPr lang="es-ES" sz="1200" kern="1200" dirty="0">
              <a:latin typeface="Calibri" panose="020F0502020204030204" pitchFamily="34" charset="0"/>
              <a:cs typeface="Calibri" panose="020F0502020204030204" pitchFamily="34" charset="0"/>
              <a:hlinkClick xmlns:r="http://schemas.openxmlformats.org/officeDocument/2006/relationships" r:id="rId1"/>
            </a:rPr>
            <a:t>https://www.upc.edu/sri/ca/mobilitat/mobilitat-estudiants/asseguranca-obligatoria/asseguranca-obligatoria</a:t>
          </a:r>
          <a:r>
            <a:rPr lang="es-ES" sz="1200" kern="1200" dirty="0">
              <a:latin typeface="Calibri" panose="020F0502020204030204" pitchFamily="34" charset="0"/>
              <a:cs typeface="Calibri" panose="020F0502020204030204" pitchFamily="34" charset="0"/>
            </a:rPr>
            <a:t> </a:t>
          </a:r>
          <a:endParaRPr lang="ca-ES" sz="1200" i="1" kern="1200" dirty="0">
            <a:latin typeface="Calibri" panose="020F0502020204030204" pitchFamily="34" charset="0"/>
            <a:cs typeface="Calibri" panose="020F0502020204030204" pitchFamily="34" charset="0"/>
          </a:endParaRPr>
        </a:p>
      </dsp:txBody>
      <dsp:txXfrm>
        <a:off x="4810746" y="474476"/>
        <a:ext cx="2457609" cy="26118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A60876-9EB9-4B14-9F4E-B047F3F92964}">
      <dsp:nvSpPr>
        <dsp:cNvPr id="0" name=""/>
        <dsp:cNvSpPr/>
      </dsp:nvSpPr>
      <dsp:spPr>
        <a:xfrm rot="16200000">
          <a:off x="-1633468" y="1640229"/>
          <a:ext cx="4368306" cy="1087847"/>
        </a:xfrm>
        <a:prstGeom prst="flowChartManualOperation">
          <a:avLst/>
        </a:prstGeom>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1"/>
              </a:solidFill>
              <a:latin typeface="Calibri" panose="020F0502020204030204" pitchFamily="34" charset="0"/>
            </a:rPr>
            <a:t>Erasmus+KA131 </a:t>
          </a:r>
          <a:r>
            <a:rPr lang="es-ES" sz="1600" b="1" kern="1200" dirty="0" err="1">
              <a:solidFill>
                <a:schemeClr val="tx1"/>
              </a:solidFill>
              <a:latin typeface="Calibri" panose="020F0502020204030204" pitchFamily="34" charset="0"/>
            </a:rPr>
            <a:t>estudis</a:t>
          </a:r>
          <a:r>
            <a:rPr lang="es-ES" sz="1600" b="1" kern="1200" dirty="0">
              <a:solidFill>
                <a:schemeClr val="tx1"/>
              </a:solidFill>
              <a:latin typeface="Calibri" panose="020F0502020204030204" pitchFamily="34" charset="0"/>
            </a:rPr>
            <a:t> (</a:t>
          </a:r>
          <a:r>
            <a:rPr kumimoji="0" lang="ca-ES" sz="1600" b="1"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països del programa)</a:t>
          </a:r>
          <a:endParaRPr lang="es-ES" sz="1600" b="1" kern="1200" dirty="0">
            <a:solidFill>
              <a:schemeClr val="tx1"/>
            </a:solidFill>
            <a:latin typeface="Calibri" panose="020F0502020204030204" pitchFamily="34" charset="0"/>
          </a:endParaRPr>
        </a:p>
        <a:p>
          <a:pPr marL="0" lvl="0" indent="0" algn="ctr" defTabSz="711200">
            <a:lnSpc>
              <a:spcPct val="90000"/>
            </a:lnSpc>
            <a:spcBef>
              <a:spcPct val="0"/>
            </a:spcBef>
            <a:spcAft>
              <a:spcPct val="35000"/>
            </a:spcAft>
            <a:buNone/>
          </a:pPr>
          <a:r>
            <a:rPr lang="es-ES" sz="1100" b="1" kern="1200" dirty="0">
              <a:solidFill>
                <a:srgbClr val="0070C0"/>
              </a:solidFill>
              <a:latin typeface="Calibri" panose="020F0502020204030204" pitchFamily="34" charset="0"/>
              <a:hlinkClick xmlns:r="http://schemas.openxmlformats.org/officeDocument/2006/relationships" r:id="rId1">
                <a:extLst>
                  <a:ext uri="{A12FA001-AC4F-418D-AE19-62706E023703}">
                    <ahyp:hlinkClr xmlns:ahyp="http://schemas.microsoft.com/office/drawing/2018/hyperlinkcolor" val="tx"/>
                  </a:ext>
                </a:extLst>
              </a:hlinkClick>
            </a:rPr>
            <a:t>https://www.upc.edu/sga/ca/Beques/BequesMobilitat</a:t>
          </a:r>
          <a:r>
            <a:rPr lang="es-ES" sz="1100" b="1" kern="1200" dirty="0">
              <a:solidFill>
                <a:srgbClr val="0070C0"/>
              </a:solidFill>
              <a:latin typeface="Calibri" panose="020F0502020204030204" pitchFamily="34" charset="0"/>
            </a:rPr>
            <a:t> </a:t>
          </a:r>
          <a:endParaRPr lang="es-ES" sz="1100" kern="1200" dirty="0">
            <a:solidFill>
              <a:srgbClr val="0070C0"/>
            </a:solidFill>
            <a:latin typeface="Calibri" panose="020F0502020204030204" pitchFamily="34" charset="0"/>
            <a:cs typeface="Calibri" panose="020F0502020204030204" pitchFamily="34" charset="0"/>
          </a:endParaRPr>
        </a:p>
      </dsp:txBody>
      <dsp:txXfrm rot="5400000">
        <a:off x="6761" y="873661"/>
        <a:ext cx="1087847" cy="2620984"/>
      </dsp:txXfrm>
    </dsp:sp>
    <dsp:sp modelId="{1FAA63B8-C698-47FF-B254-B0B7B81A0C6D}">
      <dsp:nvSpPr>
        <dsp:cNvPr id="0" name=""/>
        <dsp:cNvSpPr/>
      </dsp:nvSpPr>
      <dsp:spPr>
        <a:xfrm rot="16200000">
          <a:off x="-469054" y="1640229"/>
          <a:ext cx="4368306" cy="1087847"/>
        </a:xfrm>
        <a:prstGeom prst="flowChartManualOperation">
          <a:avLst/>
        </a:prstGeom>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1"/>
              </a:solidFill>
              <a:latin typeface="Calibri" panose="020F0502020204030204" pitchFamily="34" charset="0"/>
            </a:rPr>
            <a:t>Erasmus+KA131 </a:t>
          </a:r>
          <a:r>
            <a:rPr lang="es-ES" sz="1600" b="1" kern="1200" dirty="0" err="1">
              <a:solidFill>
                <a:schemeClr val="tx1"/>
              </a:solidFill>
              <a:latin typeface="Calibri" panose="020F0502020204030204" pitchFamily="34" charset="0"/>
            </a:rPr>
            <a:t>estudis</a:t>
          </a:r>
          <a:r>
            <a:rPr lang="es-ES" sz="1600" b="1" kern="1200" dirty="0">
              <a:solidFill>
                <a:schemeClr val="tx1"/>
              </a:solidFill>
              <a:latin typeface="Calibri" panose="020F0502020204030204" pitchFamily="34" charset="0"/>
            </a:rPr>
            <a:t> (</a:t>
          </a:r>
          <a:r>
            <a:rPr lang="es-ES" sz="1600" b="1" kern="1200" dirty="0" err="1">
              <a:solidFill>
                <a:schemeClr val="tx1"/>
              </a:solidFill>
              <a:latin typeface="Calibri" panose="020F0502020204030204" pitchFamily="34" charset="0"/>
            </a:rPr>
            <a:t>tercers</a:t>
          </a:r>
          <a:r>
            <a:rPr lang="es-ES" sz="1600" b="1" kern="1200" dirty="0">
              <a:solidFill>
                <a:schemeClr val="tx1"/>
              </a:solidFill>
              <a:latin typeface="Calibri" panose="020F0502020204030204" pitchFamily="34" charset="0"/>
            </a:rPr>
            <a:t> </a:t>
          </a:r>
          <a:r>
            <a:rPr lang="es-ES" sz="1600" b="1" kern="1200" dirty="0" err="1">
              <a:solidFill>
                <a:schemeClr val="tx1"/>
              </a:solidFill>
              <a:latin typeface="Calibri" panose="020F0502020204030204" pitchFamily="34" charset="0"/>
            </a:rPr>
            <a:t>països</a:t>
          </a:r>
          <a:r>
            <a:rPr lang="es-ES" sz="1600" b="1" kern="1200" dirty="0">
              <a:solidFill>
                <a:schemeClr val="tx1"/>
              </a:solidFill>
              <a:latin typeface="Calibri" panose="020F0502020204030204" pitchFamily="34" charset="0"/>
            </a:rPr>
            <a:t>)</a:t>
          </a:r>
          <a:endParaRPr lang="pt-BR" sz="1100" kern="1200" dirty="0">
            <a:solidFill>
              <a:schemeClr val="tx1"/>
            </a:solidFill>
            <a:latin typeface="Calibri" panose="020F0502020204030204" pitchFamily="34" charset="0"/>
            <a:cs typeface="Calibri" panose="020F0502020204030204" pitchFamily="34" charset="0"/>
          </a:endParaRPr>
        </a:p>
        <a:p>
          <a:pPr marL="0" lvl="0" indent="0" algn="ctr" defTabSz="711200">
            <a:lnSpc>
              <a:spcPct val="90000"/>
            </a:lnSpc>
            <a:spcBef>
              <a:spcPct val="0"/>
            </a:spcBef>
            <a:spcAft>
              <a:spcPct val="35000"/>
            </a:spcAft>
            <a:buNone/>
          </a:pPr>
          <a:r>
            <a:rPr lang="es-ES" sz="1100" kern="1200" dirty="0">
              <a:solidFill>
                <a:srgbClr val="0070C0"/>
              </a:solidFill>
              <a:latin typeface="Calibri" panose="020F0502020204030204" pitchFamily="34" charset="0"/>
              <a:cs typeface="Calibri" panose="020F0502020204030204" pitchFamily="34" charset="0"/>
              <a:hlinkClick xmlns:r="http://schemas.openxmlformats.org/officeDocument/2006/relationships" r:id="rId1">
                <a:extLst>
                  <a:ext uri="{A12FA001-AC4F-418D-AE19-62706E023703}">
                    <ahyp:hlinkClr xmlns:ahyp="http://schemas.microsoft.com/office/drawing/2018/hyperlinkcolor" val="tx"/>
                  </a:ext>
                </a:extLst>
              </a:hlinkClick>
            </a:rPr>
            <a:t>https://www.upc.edu/sga/ca/Beques/BequesMobilitat</a:t>
          </a:r>
          <a:r>
            <a:rPr lang="es-ES" sz="1100" kern="1200" dirty="0">
              <a:solidFill>
                <a:srgbClr val="0070C0"/>
              </a:solidFill>
              <a:latin typeface="Calibri" panose="020F0502020204030204" pitchFamily="34" charset="0"/>
              <a:cs typeface="Calibri" panose="020F0502020204030204" pitchFamily="34" charset="0"/>
            </a:rPr>
            <a:t> </a:t>
          </a:r>
          <a:endParaRPr lang="es-ES" sz="800" kern="1200" dirty="0">
            <a:solidFill>
              <a:srgbClr val="0070C0"/>
            </a:solidFill>
          </a:endParaRPr>
        </a:p>
      </dsp:txBody>
      <dsp:txXfrm rot="5400000">
        <a:off x="1171175" y="873661"/>
        <a:ext cx="1087847" cy="2620984"/>
      </dsp:txXfrm>
    </dsp:sp>
    <dsp:sp modelId="{AB862518-69BE-4DE5-B0C2-77D9A4C876E1}">
      <dsp:nvSpPr>
        <dsp:cNvPr id="0" name=""/>
        <dsp:cNvSpPr/>
      </dsp:nvSpPr>
      <dsp:spPr>
        <a:xfrm rot="16200000">
          <a:off x="683074" y="1640229"/>
          <a:ext cx="4368306" cy="1087847"/>
        </a:xfrm>
        <a:prstGeom prst="flowChartManualOperation">
          <a:avLst/>
        </a:prstGeom>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s-ES" sz="1600" b="1" kern="1200" dirty="0" err="1">
              <a:solidFill>
                <a:schemeClr val="tx1"/>
              </a:solidFill>
              <a:latin typeface="Calibri" panose="020F0502020204030204" pitchFamily="34" charset="0"/>
            </a:rPr>
            <a:t>Mobint</a:t>
          </a:r>
          <a:r>
            <a:rPr lang="es-ES" sz="1600" b="1" kern="1200" dirty="0">
              <a:solidFill>
                <a:schemeClr val="tx1"/>
              </a:solidFill>
              <a:latin typeface="Calibri" panose="020F0502020204030204" pitchFamily="34" charset="0"/>
            </a:rPr>
            <a:t> (AGAUR)</a:t>
          </a:r>
        </a:p>
        <a:p>
          <a:pPr marL="0" lvl="0" indent="0" algn="ctr" defTabSz="711200">
            <a:lnSpc>
              <a:spcPct val="90000"/>
            </a:lnSpc>
            <a:spcBef>
              <a:spcPct val="0"/>
            </a:spcBef>
            <a:spcAft>
              <a:spcPct val="35000"/>
            </a:spcAft>
            <a:buNone/>
          </a:pPr>
          <a:r>
            <a:rPr lang="ca-ES" sz="1100" b="1" kern="1200" dirty="0">
              <a:solidFill>
                <a:srgbClr val="0070C0"/>
              </a:solidFill>
              <a:latin typeface="Calibri" panose="020F0502020204030204" pitchFamily="34" charset="0"/>
              <a:hlinkClick xmlns:r="http://schemas.openxmlformats.org/officeDocument/2006/relationships" r:id="rId2">
                <a:extLst>
                  <a:ext uri="{A12FA001-AC4F-418D-AE19-62706E023703}">
                    <ahyp:hlinkClr xmlns:ahyp="http://schemas.microsoft.com/office/drawing/2018/hyperlinkcolor" val="tx"/>
                  </a:ext>
                </a:extLst>
              </a:hlinkClick>
            </a:rPr>
            <a:t>https://agaur.gencat.cat/ca/beques-i-ajuts/convocatories-per-temes/Ajuts-a-la-mobilitat-internacional-de-lestudiantat-de-les-universitats-catalanes-MOBINTMIF</a:t>
          </a:r>
          <a:endParaRPr lang="es-ES" sz="1100" b="1" kern="1200" dirty="0">
            <a:solidFill>
              <a:srgbClr val="0070C0"/>
            </a:solidFill>
            <a:latin typeface="Calibri" panose="020F0502020204030204" pitchFamily="34" charset="0"/>
          </a:endParaRPr>
        </a:p>
      </dsp:txBody>
      <dsp:txXfrm rot="5400000">
        <a:off x="2323303" y="873661"/>
        <a:ext cx="1087847" cy="2620984"/>
      </dsp:txXfrm>
    </dsp:sp>
    <dsp:sp modelId="{24D8F6E1-CE76-458A-A4C9-E9F56FE4E956}">
      <dsp:nvSpPr>
        <dsp:cNvPr id="0" name=""/>
        <dsp:cNvSpPr/>
      </dsp:nvSpPr>
      <dsp:spPr>
        <a:xfrm rot="16200000">
          <a:off x="1850331" y="1550492"/>
          <a:ext cx="4368306" cy="1267320"/>
        </a:xfrm>
        <a:prstGeom prst="flowChartManualOperation">
          <a:avLst/>
        </a:prstGeom>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s-ES" sz="1600" b="1" kern="1200" dirty="0">
              <a:solidFill>
                <a:schemeClr val="tx1"/>
              </a:solidFill>
              <a:latin typeface="Calibri" panose="020F0502020204030204" pitchFamily="34" charset="0"/>
            </a:rPr>
            <a:t>Beques Santander Erasmus</a:t>
          </a:r>
        </a:p>
        <a:p>
          <a:pPr marL="0" lvl="0" indent="0" algn="ctr" defTabSz="711200">
            <a:lnSpc>
              <a:spcPct val="90000"/>
            </a:lnSpc>
            <a:spcBef>
              <a:spcPct val="0"/>
            </a:spcBef>
            <a:spcAft>
              <a:spcPct val="35000"/>
            </a:spcAft>
            <a:buNone/>
          </a:pPr>
          <a:r>
            <a:rPr lang="ca-ES" sz="1100" b="1" kern="1200" dirty="0">
              <a:solidFill>
                <a:srgbClr val="0070C0"/>
              </a:solidFill>
              <a:latin typeface="Calibri" panose="020F0502020204030204" pitchFamily="34" charset="0"/>
              <a:ea typeface="+mn-ea"/>
              <a:cs typeface="+mn-cs"/>
              <a:hlinkClick xmlns:r="http://schemas.openxmlformats.org/officeDocument/2006/relationships" r:id="rId3">
                <a:extLst>
                  <a:ext uri="{A12FA001-AC4F-418D-AE19-62706E023703}">
                    <ahyp:hlinkClr xmlns:ahyp="http://schemas.microsoft.com/office/drawing/2018/hyperlinkcolor" val="tx"/>
                  </a:ext>
                </a:extLst>
              </a:hlinkClick>
            </a:rPr>
            <a:t>https://www.upc.edu/sga/ca/Beques/BequesMobilitat/SantanderErasmus_24-25</a:t>
          </a:r>
          <a:endParaRPr lang="es-ES" sz="1100" b="1" kern="1200" dirty="0">
            <a:solidFill>
              <a:srgbClr val="0070C0"/>
            </a:solidFill>
            <a:latin typeface="Calibri" panose="020F0502020204030204" pitchFamily="34" charset="0"/>
            <a:ea typeface="+mn-ea"/>
            <a:cs typeface="+mn-cs"/>
          </a:endParaRPr>
        </a:p>
        <a:p>
          <a:pPr marL="0" lvl="0" indent="0" algn="ctr" defTabSz="711200">
            <a:lnSpc>
              <a:spcPct val="90000"/>
            </a:lnSpc>
            <a:spcBef>
              <a:spcPct val="0"/>
            </a:spcBef>
            <a:spcAft>
              <a:spcPct val="35000"/>
            </a:spcAft>
            <a:buNone/>
          </a:pPr>
          <a:endParaRPr lang="es-ES" sz="900" b="1" kern="1200" dirty="0">
            <a:solidFill>
              <a:schemeClr val="tx1"/>
            </a:solidFill>
            <a:latin typeface="Calibri" panose="020F0502020204030204" pitchFamily="34" charset="0"/>
          </a:endParaRPr>
        </a:p>
      </dsp:txBody>
      <dsp:txXfrm rot="5400000">
        <a:off x="3400824" y="873660"/>
        <a:ext cx="1267320" cy="2620984"/>
      </dsp:txXfrm>
    </dsp:sp>
    <dsp:sp modelId="{3C18F115-8973-4BC5-8850-02A44C0290F9}">
      <dsp:nvSpPr>
        <dsp:cNvPr id="0" name=""/>
        <dsp:cNvSpPr/>
      </dsp:nvSpPr>
      <dsp:spPr>
        <a:xfrm rot="16200000">
          <a:off x="3223145" y="1496258"/>
          <a:ext cx="4368306" cy="1375789"/>
        </a:xfrm>
        <a:prstGeom prst="flowChartManualOperation">
          <a:avLst/>
        </a:prstGeom>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ca-ES" sz="1600" b="1" kern="1200" dirty="0" err="1">
              <a:solidFill>
                <a:schemeClr val="tx1"/>
              </a:solidFill>
              <a:latin typeface="Calibri" panose="020F0502020204030204" pitchFamily="34" charset="0"/>
              <a:cs typeface="Calibri" panose="020F0502020204030204" pitchFamily="34" charset="0"/>
            </a:rPr>
            <a:t>Swiss</a:t>
          </a:r>
          <a:r>
            <a:rPr lang="ca-ES" sz="1600" b="1" kern="1200" dirty="0">
              <a:solidFill>
                <a:schemeClr val="tx1"/>
              </a:solidFill>
              <a:latin typeface="Calibri" panose="020F0502020204030204" pitchFamily="34" charset="0"/>
              <a:cs typeface="Calibri" panose="020F0502020204030204" pitchFamily="34" charset="0"/>
            </a:rPr>
            <a:t> </a:t>
          </a:r>
          <a:r>
            <a:rPr lang="ca-ES" sz="1600" b="1" kern="1200" dirty="0" err="1">
              <a:solidFill>
                <a:schemeClr val="tx1"/>
              </a:solidFill>
              <a:latin typeface="Calibri" panose="020F0502020204030204" pitchFamily="34" charset="0"/>
              <a:cs typeface="Calibri" panose="020F0502020204030204" pitchFamily="34" charset="0"/>
            </a:rPr>
            <a:t>European</a:t>
          </a:r>
          <a:r>
            <a:rPr lang="ca-ES" sz="1600" b="1" kern="1200" dirty="0">
              <a:solidFill>
                <a:schemeClr val="tx1"/>
              </a:solidFill>
              <a:latin typeface="Calibri" panose="020F0502020204030204" pitchFamily="34" charset="0"/>
              <a:cs typeface="Calibri" panose="020F0502020204030204" pitchFamily="34" charset="0"/>
            </a:rPr>
            <a:t> </a:t>
          </a:r>
          <a:r>
            <a:rPr lang="ca-ES" sz="1600" b="1" kern="1200" dirty="0" err="1">
              <a:solidFill>
                <a:schemeClr val="tx1"/>
              </a:solidFill>
              <a:latin typeface="Calibri" panose="020F0502020204030204" pitchFamily="34" charset="0"/>
              <a:cs typeface="Calibri" panose="020F0502020204030204" pitchFamily="34" charset="0"/>
            </a:rPr>
            <a:t>mobility</a:t>
          </a:r>
          <a:r>
            <a:rPr lang="ca-ES" sz="1600" b="1" kern="1200" dirty="0">
              <a:solidFill>
                <a:schemeClr val="tx1"/>
              </a:solidFill>
              <a:latin typeface="Calibri" panose="020F0502020204030204" pitchFamily="34" charset="0"/>
              <a:cs typeface="Calibri" panose="020F0502020204030204" pitchFamily="34" charset="0"/>
            </a:rPr>
            <a:t> </a:t>
          </a:r>
          <a:r>
            <a:rPr lang="ca-ES" sz="1600" b="1" kern="1200" dirty="0" err="1">
              <a:solidFill>
                <a:schemeClr val="tx1"/>
              </a:solidFill>
              <a:latin typeface="Calibri" panose="020F0502020204030204" pitchFamily="34" charset="0"/>
              <a:cs typeface="Calibri" panose="020F0502020204030204" pitchFamily="34" charset="0"/>
            </a:rPr>
            <a:t>programme</a:t>
          </a:r>
          <a:endParaRPr lang="ca-ES" sz="1600" b="1" kern="1200" dirty="0">
            <a:solidFill>
              <a:schemeClr val="tx1"/>
            </a:solidFill>
            <a:latin typeface="Calibri" panose="020F0502020204030204" pitchFamily="34" charset="0"/>
            <a:cs typeface="Calibri" panose="020F0502020204030204" pitchFamily="34" charset="0"/>
          </a:endParaRPr>
        </a:p>
        <a:p>
          <a:pPr marL="0" lvl="0" indent="0" algn="ctr" defTabSz="711200">
            <a:lnSpc>
              <a:spcPct val="90000"/>
            </a:lnSpc>
            <a:spcBef>
              <a:spcPct val="0"/>
            </a:spcBef>
            <a:spcAft>
              <a:spcPct val="35000"/>
            </a:spcAft>
            <a:buNone/>
          </a:pPr>
          <a:r>
            <a:rPr lang="ca-ES" sz="1100" kern="1200" dirty="0">
              <a:solidFill>
                <a:srgbClr val="0070C0"/>
              </a:solidFill>
              <a:latin typeface="Calibri" panose="020F0502020204030204" pitchFamily="34" charset="0"/>
              <a:ea typeface="+mn-ea"/>
              <a:cs typeface="Calibri" panose="020F0502020204030204" pitchFamily="34" charset="0"/>
              <a:hlinkClick xmlns:r="http://schemas.openxmlformats.org/officeDocument/2006/relationships" r:id="rId4">
                <a:extLst>
                  <a:ext uri="{A12FA001-AC4F-418D-AE19-62706E023703}">
                    <ahyp:hlinkClr xmlns:ahyp="http://schemas.microsoft.com/office/drawing/2018/hyperlinkcolor" val="tx"/>
                  </a:ext>
                </a:extLst>
              </a:hlinkClick>
            </a:rPr>
            <a:t>https://erasmusgeneration.org/mobility/swiss-european-mobility-programme-semp</a:t>
          </a:r>
          <a:endParaRPr lang="ca-ES" sz="1100" kern="1200" dirty="0">
            <a:solidFill>
              <a:srgbClr val="0070C0"/>
            </a:solidFill>
            <a:latin typeface="Calibri" panose="020F0502020204030204" pitchFamily="34" charset="0"/>
            <a:ea typeface="+mn-ea"/>
            <a:cs typeface="Calibri" panose="020F0502020204030204" pitchFamily="34" charset="0"/>
          </a:endParaRPr>
        </a:p>
      </dsp:txBody>
      <dsp:txXfrm rot="5400000">
        <a:off x="4719403" y="873661"/>
        <a:ext cx="1375789" cy="2620984"/>
      </dsp:txXfrm>
    </dsp:sp>
    <dsp:sp modelId="{FDD561ED-E06D-4BC8-B9E1-A4B938EEAE71}">
      <dsp:nvSpPr>
        <dsp:cNvPr id="0" name=""/>
        <dsp:cNvSpPr/>
      </dsp:nvSpPr>
      <dsp:spPr>
        <a:xfrm rot="16200000">
          <a:off x="4499500" y="1640229"/>
          <a:ext cx="4368306" cy="1087847"/>
        </a:xfrm>
        <a:prstGeom prst="flowChartManualOperation">
          <a:avLst/>
        </a:prstGeom>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s-ES" sz="1600" b="1" kern="1200" dirty="0" err="1">
              <a:solidFill>
                <a:schemeClr val="tx1"/>
              </a:solidFill>
              <a:latin typeface="Calibri" panose="020F0502020204030204" pitchFamily="34" charset="0"/>
            </a:rPr>
            <a:t>Altres</a:t>
          </a:r>
          <a:endParaRPr lang="es-ES" sz="1600" b="1" kern="1200" dirty="0">
            <a:solidFill>
              <a:schemeClr val="tx1"/>
            </a:solidFill>
            <a:latin typeface="Calibri" panose="020F0502020204030204" pitchFamily="34" charset="0"/>
          </a:endParaRPr>
        </a:p>
        <a:p>
          <a:pPr marL="0" lvl="0" indent="0" algn="l" defTabSz="711200">
            <a:lnSpc>
              <a:spcPct val="90000"/>
            </a:lnSpc>
            <a:spcBef>
              <a:spcPct val="0"/>
            </a:spcBef>
            <a:spcAft>
              <a:spcPct val="35000"/>
            </a:spcAft>
            <a:buNone/>
          </a:pPr>
          <a:r>
            <a:rPr lang="ca-ES" sz="1100" b="0" kern="1200" dirty="0">
              <a:solidFill>
                <a:schemeClr val="tx1"/>
              </a:solidFill>
              <a:latin typeface="Calibri" panose="020F0502020204030204" pitchFamily="34" charset="0"/>
            </a:rPr>
            <a:t>Alguns portals de beques i s de mobilitat:</a:t>
          </a:r>
        </a:p>
        <a:p>
          <a:pPr marL="0" lvl="0" indent="0" algn="l" defTabSz="711200">
            <a:lnSpc>
              <a:spcPct val="90000"/>
            </a:lnSpc>
            <a:spcBef>
              <a:spcPct val="0"/>
            </a:spcBef>
            <a:spcAft>
              <a:spcPct val="35000"/>
            </a:spcAft>
            <a:buNone/>
          </a:pPr>
          <a:r>
            <a:rPr lang="ca-ES" sz="900" b="0" kern="1200" dirty="0">
              <a:solidFill>
                <a:srgbClr val="0070C0"/>
              </a:solidFill>
              <a:latin typeface="Calibri" panose="020F0502020204030204" pitchFamily="34" charset="0"/>
              <a:hlinkClick xmlns:r="http://schemas.openxmlformats.org/officeDocument/2006/relationships" r:id="rId5">
                <a:extLst>
                  <a:ext uri="{A12FA001-AC4F-418D-AE19-62706E023703}">
                    <ahyp:hlinkClr xmlns:ahyp="http://schemas.microsoft.com/office/drawing/2018/hyperlinkcolor" val="tx"/>
                  </a:ext>
                </a:extLst>
              </a:hlinkClick>
            </a:rPr>
            <a:t>Study in Europe</a:t>
          </a:r>
          <a:endParaRPr lang="ca-ES" sz="900" b="0" kern="1200" dirty="0">
            <a:solidFill>
              <a:srgbClr val="0070C0"/>
            </a:solidFill>
            <a:latin typeface="Calibri" panose="020F0502020204030204" pitchFamily="34" charset="0"/>
          </a:endParaRPr>
        </a:p>
        <a:p>
          <a:pPr marL="0" lvl="0" indent="0" algn="l" defTabSz="711200">
            <a:lnSpc>
              <a:spcPct val="90000"/>
            </a:lnSpc>
            <a:spcBef>
              <a:spcPct val="0"/>
            </a:spcBef>
            <a:spcAft>
              <a:spcPct val="35000"/>
            </a:spcAft>
            <a:buNone/>
          </a:pPr>
          <a:r>
            <a:rPr lang="ca-ES" sz="900" b="0" kern="1200" dirty="0">
              <a:solidFill>
                <a:srgbClr val="0070C0"/>
              </a:solidFill>
              <a:latin typeface="Calibri" panose="020F0502020204030204" pitchFamily="34" charset="0"/>
              <a:hlinkClick xmlns:r="http://schemas.openxmlformats.org/officeDocument/2006/relationships" r:id="rId6">
                <a:extLst>
                  <a:ext uri="{A12FA001-AC4F-418D-AE19-62706E023703}">
                    <ahyp:hlinkClr xmlns:ahyp="http://schemas.microsoft.com/office/drawing/2018/hyperlinkcolor" val="tx"/>
                  </a:ext>
                </a:extLst>
              </a:hlinkClick>
            </a:rPr>
            <a:t>Universia</a:t>
          </a:r>
          <a:endParaRPr lang="ca-ES" sz="900" b="0" kern="1200" dirty="0">
            <a:solidFill>
              <a:srgbClr val="0070C0"/>
            </a:solidFill>
            <a:latin typeface="Calibri" panose="020F0502020204030204" pitchFamily="34" charset="0"/>
          </a:endParaRPr>
        </a:p>
        <a:p>
          <a:pPr marL="0" lvl="0" indent="0" algn="l" defTabSz="711200">
            <a:lnSpc>
              <a:spcPct val="90000"/>
            </a:lnSpc>
            <a:spcBef>
              <a:spcPct val="0"/>
            </a:spcBef>
            <a:spcAft>
              <a:spcPct val="35000"/>
            </a:spcAft>
            <a:buNone/>
          </a:pPr>
          <a:r>
            <a:rPr lang="ca-ES" sz="900" b="0" kern="1200" dirty="0">
              <a:solidFill>
                <a:srgbClr val="0070C0"/>
              </a:solidFill>
              <a:latin typeface="Calibri" panose="020F0502020204030204" pitchFamily="34" charset="0"/>
              <a:hlinkClick xmlns:r="http://schemas.openxmlformats.org/officeDocument/2006/relationships" r:id="rId7">
                <a:extLst>
                  <a:ext uri="{A12FA001-AC4F-418D-AE19-62706E023703}">
                    <ahyp:hlinkClr xmlns:ahyp="http://schemas.microsoft.com/office/drawing/2018/hyperlinkcolor" val="tx"/>
                  </a:ext>
                </a:extLst>
              </a:hlinkClick>
            </a:rPr>
            <a:t>Universidad.es</a:t>
          </a:r>
          <a:endParaRPr lang="ca-ES" sz="900" b="0" kern="1200" dirty="0">
            <a:solidFill>
              <a:srgbClr val="0070C0"/>
            </a:solidFill>
            <a:latin typeface="Calibri" panose="020F0502020204030204" pitchFamily="34" charset="0"/>
          </a:endParaRPr>
        </a:p>
        <a:p>
          <a:pPr marL="0" lvl="0" indent="0" algn="l" defTabSz="711200">
            <a:lnSpc>
              <a:spcPct val="90000"/>
            </a:lnSpc>
            <a:spcBef>
              <a:spcPct val="0"/>
            </a:spcBef>
            <a:spcAft>
              <a:spcPct val="35000"/>
            </a:spcAft>
            <a:buNone/>
          </a:pPr>
          <a:r>
            <a:rPr lang="ca-ES" sz="900" b="0" kern="1200" dirty="0">
              <a:solidFill>
                <a:srgbClr val="0070C0"/>
              </a:solidFill>
              <a:latin typeface="Calibri" panose="020F0502020204030204" pitchFamily="34" charset="0"/>
              <a:hlinkClick xmlns:r="http://schemas.openxmlformats.org/officeDocument/2006/relationships" r:id="rId8">
                <a:extLst>
                  <a:ext uri="{A12FA001-AC4F-418D-AE19-62706E023703}">
                    <ahyp:hlinkClr xmlns:ahyp="http://schemas.microsoft.com/office/drawing/2018/hyperlinkcolor" val="tx"/>
                  </a:ext>
                </a:extLst>
              </a:hlinkClick>
            </a:rPr>
            <a:t>Scholarship Portal</a:t>
          </a:r>
          <a:endParaRPr lang="ca-ES" sz="900" b="0" kern="1200" dirty="0">
            <a:solidFill>
              <a:srgbClr val="0070C0"/>
            </a:solidFill>
            <a:latin typeface="Calibri" panose="020F0502020204030204" pitchFamily="34" charset="0"/>
          </a:endParaRPr>
        </a:p>
        <a:p>
          <a:pPr marL="0" lvl="0" indent="0" algn="l" defTabSz="711200">
            <a:lnSpc>
              <a:spcPct val="90000"/>
            </a:lnSpc>
            <a:spcBef>
              <a:spcPct val="0"/>
            </a:spcBef>
            <a:spcAft>
              <a:spcPct val="35000"/>
            </a:spcAft>
            <a:buNone/>
          </a:pPr>
          <a:r>
            <a:rPr lang="ca-ES" sz="900" b="0" kern="1200" dirty="0">
              <a:solidFill>
                <a:srgbClr val="0070C0"/>
              </a:solidFill>
              <a:latin typeface="Calibri" panose="020F0502020204030204" pitchFamily="34" charset="0"/>
              <a:hlinkClick xmlns:r="http://schemas.openxmlformats.org/officeDocument/2006/relationships" r:id="rId9">
                <a:extLst>
                  <a:ext uri="{A12FA001-AC4F-418D-AE19-62706E023703}">
                    <ahyp:hlinkClr xmlns:ahyp="http://schemas.microsoft.com/office/drawing/2018/hyperlinkcolor" val="tx"/>
                  </a:ext>
                </a:extLst>
              </a:hlinkClick>
            </a:rPr>
            <a:t>Agaur</a:t>
          </a:r>
          <a:endParaRPr lang="ca-ES" sz="900" b="0" kern="1200" dirty="0">
            <a:solidFill>
              <a:srgbClr val="0070C0"/>
            </a:solidFill>
            <a:latin typeface="Calibri" panose="020F0502020204030204" pitchFamily="34" charset="0"/>
          </a:endParaRPr>
        </a:p>
        <a:p>
          <a:pPr marL="0" lvl="0" indent="0" algn="l" defTabSz="711200">
            <a:lnSpc>
              <a:spcPct val="90000"/>
            </a:lnSpc>
            <a:spcBef>
              <a:spcPct val="0"/>
            </a:spcBef>
            <a:spcAft>
              <a:spcPct val="35000"/>
            </a:spcAft>
            <a:buNone/>
          </a:pPr>
          <a:r>
            <a:rPr lang="ca-ES" sz="900" b="0" kern="1200" dirty="0">
              <a:solidFill>
                <a:schemeClr val="tx1"/>
              </a:solidFill>
              <a:latin typeface="Calibri" panose="020F0502020204030204" pitchFamily="34" charset="0"/>
            </a:rPr>
            <a:t>Beques Avenir (França): </a:t>
          </a:r>
          <a:r>
            <a:rPr lang="ca-ES" sz="900" b="0" kern="1200" dirty="0">
              <a:solidFill>
                <a:srgbClr val="0070C0"/>
              </a:solidFill>
              <a:latin typeface="Calibri" panose="020F0502020204030204" pitchFamily="34" charset="0"/>
              <a:hlinkClick xmlns:r="http://schemas.openxmlformats.org/officeDocument/2006/relationships" r:id="rId10">
                <a:extLst>
                  <a:ext uri="{A12FA001-AC4F-418D-AE19-62706E023703}">
                    <ahyp:hlinkClr xmlns:ahyp="http://schemas.microsoft.com/office/drawing/2018/hyperlinkcolor" val="tx"/>
                  </a:ext>
                </a:extLst>
              </a:hlinkClick>
            </a:rPr>
            <a:t>https://www.institutfrancais.es/educacion/convocatoria-becas-de-excelencia-avenir-2025/</a:t>
          </a:r>
          <a:endParaRPr lang="ca-ES" sz="900" b="0" kern="1200" dirty="0">
            <a:solidFill>
              <a:srgbClr val="0070C0"/>
            </a:solidFill>
            <a:latin typeface="Calibri" panose="020F0502020204030204" pitchFamily="34" charset="0"/>
          </a:endParaRPr>
        </a:p>
        <a:p>
          <a:pPr marL="0" lvl="0" indent="0" algn="l" defTabSz="711200">
            <a:lnSpc>
              <a:spcPct val="90000"/>
            </a:lnSpc>
            <a:spcBef>
              <a:spcPct val="0"/>
            </a:spcBef>
            <a:spcAft>
              <a:spcPct val="35000"/>
            </a:spcAft>
            <a:buNone/>
          </a:pPr>
          <a:r>
            <a:rPr lang="ca-ES" sz="900" b="0" kern="1200" dirty="0">
              <a:solidFill>
                <a:schemeClr val="tx1"/>
              </a:solidFill>
              <a:latin typeface="Calibri" panose="020F0502020204030204" pitchFamily="34" charset="0"/>
            </a:rPr>
            <a:t>Beques </a:t>
          </a:r>
          <a:r>
            <a:rPr lang="ca-ES" sz="900" b="0" kern="1200" dirty="0" err="1">
              <a:solidFill>
                <a:schemeClr val="tx1"/>
              </a:solidFill>
              <a:latin typeface="Calibri" panose="020F0502020204030204" pitchFamily="34" charset="0"/>
            </a:rPr>
            <a:t>Jasso</a:t>
          </a:r>
          <a:r>
            <a:rPr lang="ca-ES" sz="900" b="0" kern="1200" dirty="0">
              <a:solidFill>
                <a:schemeClr val="tx1"/>
              </a:solidFill>
              <a:latin typeface="Calibri" panose="020F0502020204030204" pitchFamily="34" charset="0"/>
            </a:rPr>
            <a:t> (Japó): </a:t>
          </a:r>
          <a:r>
            <a:rPr lang="es-ES" sz="900" b="0" kern="1200" dirty="0">
              <a:solidFill>
                <a:srgbClr val="0070C0"/>
              </a:solidFill>
              <a:latin typeface="Calibri" panose="020F0502020204030204" pitchFamily="34" charset="0"/>
              <a:hlinkClick xmlns:r="http://schemas.openxmlformats.org/officeDocument/2006/relationships" r:id="rId11">
                <a:extLst>
                  <a:ext uri="{A12FA001-AC4F-418D-AE19-62706E023703}">
                    <ahyp:hlinkClr xmlns:ahyp="http://schemas.microsoft.com/office/drawing/2018/hyperlinkcolor" val="tx"/>
                  </a:ext>
                </a:extLst>
              </a:hlinkClick>
            </a:rPr>
            <a:t>https://www.jasso.go.jp/en/</a:t>
          </a:r>
          <a:endParaRPr lang="es-ES" sz="900" b="0" kern="1200" dirty="0">
            <a:solidFill>
              <a:srgbClr val="0070C0"/>
            </a:solidFill>
            <a:latin typeface="Calibri" panose="020F0502020204030204" pitchFamily="34" charset="0"/>
          </a:endParaRPr>
        </a:p>
      </dsp:txBody>
      <dsp:txXfrm rot="5400000">
        <a:off x="6139729" y="873661"/>
        <a:ext cx="1087847" cy="2620984"/>
      </dsp:txXfrm>
    </dsp:sp>
    <dsp:sp modelId="{3E79B3E0-CA3B-4D98-83BE-1D80E4EEEC55}">
      <dsp:nvSpPr>
        <dsp:cNvPr id="0" name=""/>
        <dsp:cNvSpPr/>
      </dsp:nvSpPr>
      <dsp:spPr>
        <a:xfrm rot="16200000">
          <a:off x="5723634" y="1640229"/>
          <a:ext cx="4368306" cy="1087847"/>
        </a:xfrm>
        <a:prstGeom prst="flowChartManualOperation">
          <a:avLst/>
        </a:prstGeom>
        <a:gradFill rotWithShape="0">
          <a:gsLst>
            <a:gs pos="0">
              <a:schemeClr val="accent3">
                <a:lumMod val="67000"/>
              </a:schemeClr>
            </a:gs>
            <a:gs pos="48000">
              <a:schemeClr val="accent3">
                <a:lumMod val="97000"/>
                <a:lumOff val="3000"/>
              </a:schemeClr>
            </a:gs>
            <a:gs pos="100000">
              <a:schemeClr val="accent3">
                <a:lumMod val="60000"/>
                <a:lumOff val="40000"/>
              </a:schemeClr>
            </a:gs>
          </a:gsLst>
          <a:lin ang="16200000" scaled="1"/>
        </a:gra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s-ES" sz="1600" b="1" kern="1200" dirty="0" err="1">
              <a:solidFill>
                <a:schemeClr val="tx1"/>
              </a:solidFill>
              <a:latin typeface="Calibri" panose="020F0502020204030204" pitchFamily="34" charset="0"/>
            </a:rPr>
            <a:t>Préstecs</a:t>
          </a:r>
          <a:endParaRPr lang="es-ES" sz="1600" b="1" kern="1200" dirty="0">
            <a:solidFill>
              <a:schemeClr val="tx1"/>
            </a:solidFill>
            <a:latin typeface="Calibri" panose="020F0502020204030204" pitchFamily="34" charset="0"/>
          </a:endParaRPr>
        </a:p>
        <a:p>
          <a:pPr marL="0" lvl="0" indent="0" algn="ctr" defTabSz="711200">
            <a:lnSpc>
              <a:spcPct val="90000"/>
            </a:lnSpc>
            <a:spcBef>
              <a:spcPct val="0"/>
            </a:spcBef>
            <a:spcAft>
              <a:spcPct val="35000"/>
            </a:spcAft>
            <a:buNone/>
          </a:pPr>
          <a:r>
            <a:rPr lang="ca-ES" sz="900" b="1" kern="1200" dirty="0">
              <a:solidFill>
                <a:srgbClr val="0070C0"/>
              </a:solidFill>
              <a:latin typeface="Calibri" panose="020F0502020204030204" pitchFamily="34" charset="0"/>
              <a:hlinkClick xmlns:r="http://schemas.openxmlformats.org/officeDocument/2006/relationships" r:id="rId12">
                <a:extLst>
                  <a:ext uri="{A12FA001-AC4F-418D-AE19-62706E023703}">
                    <ahyp:hlinkClr xmlns:ahyp="http://schemas.microsoft.com/office/drawing/2018/hyperlinkcolor" val="tx"/>
                  </a:ext>
                </a:extLst>
              </a:hlinkClick>
            </a:rPr>
            <a:t>https://alumni.upc.edu/ca/prestecs/prestecs</a:t>
          </a:r>
          <a:endParaRPr lang="es-ES" sz="900" b="1" kern="1200" dirty="0">
            <a:solidFill>
              <a:srgbClr val="0070C0"/>
            </a:solidFill>
            <a:latin typeface="Calibri" panose="020F0502020204030204" pitchFamily="34" charset="0"/>
          </a:endParaRPr>
        </a:p>
      </dsp:txBody>
      <dsp:txXfrm rot="5400000">
        <a:off x="7363863" y="873661"/>
        <a:ext cx="1087847" cy="2620984"/>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pPr>
              <a:defRPr/>
            </a:pPr>
            <a:endParaRPr lang="es-ES"/>
          </a:p>
        </p:txBody>
      </p:sp>
      <p:sp>
        <p:nvSpPr>
          <p:cNvPr id="3" name="2 Marcador de fecha"/>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pPr>
              <a:defRPr/>
            </a:pPr>
            <a:fld id="{5641436E-0CA9-4A8E-82F9-399D494FBFF1}" type="datetimeFigureOut">
              <a:rPr lang="es-ES"/>
              <a:pPr>
                <a:defRPr/>
              </a:pPr>
              <a:t>22/12/2025</a:t>
            </a:fld>
            <a:endParaRPr lang="es-ES"/>
          </a:p>
        </p:txBody>
      </p:sp>
      <p:sp>
        <p:nvSpPr>
          <p:cNvPr id="4" name="3 Marcador de pie de página"/>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pPr>
              <a:defRPr/>
            </a:pPr>
            <a:endParaRPr lang="es-ES"/>
          </a:p>
        </p:txBody>
      </p:sp>
      <p:sp>
        <p:nvSpPr>
          <p:cNvPr id="5" name="4 Marcador de número de diapositiva"/>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pPr>
              <a:defRPr/>
            </a:pPr>
            <a:fld id="{5123A5F6-7ACD-4359-A9BC-064407DE1F26}" type="slidenum">
              <a:rPr lang="es-ES"/>
              <a:pPr>
                <a:defRPr/>
              </a:pPr>
              <a:t>‹Nº›</a:t>
            </a:fld>
            <a:endParaRPr lang="es-ES"/>
          </a:p>
        </p:txBody>
      </p:sp>
    </p:spTree>
    <p:extLst>
      <p:ext uri="{BB962C8B-B14F-4D97-AF65-F5344CB8AC3E}">
        <p14:creationId xmlns:p14="http://schemas.microsoft.com/office/powerpoint/2010/main" val="36727617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a:defRPr sz="1300"/>
            </a:lvl1pPr>
          </a:lstStyle>
          <a:p>
            <a:pPr>
              <a:defRPr/>
            </a:pPr>
            <a:endParaRPr lang="ca-ES"/>
          </a:p>
        </p:txBody>
      </p:sp>
      <p:sp>
        <p:nvSpPr>
          <p:cNvPr id="5123" name="Rectangle 3"/>
          <p:cNvSpPr>
            <a:spLocks noGrp="1" noChangeArrowheads="1"/>
          </p:cNvSpPr>
          <p:nvPr>
            <p:ph type="dt" idx="1"/>
          </p:nvPr>
        </p:nvSpPr>
        <p:spPr bwMode="auto">
          <a:xfrm>
            <a:off x="4021138"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a:defRPr sz="1300"/>
            </a:lvl1pPr>
          </a:lstStyle>
          <a:p>
            <a:pPr>
              <a:defRPr/>
            </a:pPr>
            <a:endParaRPr lang="ca-ES"/>
          </a:p>
        </p:txBody>
      </p:sp>
      <p:sp>
        <p:nvSpPr>
          <p:cNvPr id="32772"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09613" y="4860925"/>
            <a:ext cx="5680075"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ca-ES" noProof="0"/>
              <a:t>Haga clic para modificar el estilo de texto del patrón</a:t>
            </a:r>
          </a:p>
          <a:p>
            <a:pPr lvl="1"/>
            <a:r>
              <a:rPr lang="ca-ES" noProof="0"/>
              <a:t>Segundo nivel</a:t>
            </a:r>
          </a:p>
          <a:p>
            <a:pPr lvl="2"/>
            <a:r>
              <a:rPr lang="ca-ES" noProof="0"/>
              <a:t>Tercer nivel</a:t>
            </a:r>
          </a:p>
          <a:p>
            <a:pPr lvl="3"/>
            <a:r>
              <a:rPr lang="ca-ES" noProof="0"/>
              <a:t>Cuarto nivel</a:t>
            </a:r>
          </a:p>
          <a:p>
            <a:pPr lvl="4"/>
            <a:r>
              <a:rPr lang="ca-ES" noProof="0"/>
              <a:t>Quinto nivel</a:t>
            </a:r>
          </a:p>
        </p:txBody>
      </p:sp>
      <p:sp>
        <p:nvSpPr>
          <p:cNvPr id="5126" name="Rectangle 6"/>
          <p:cNvSpPr>
            <a:spLocks noGrp="1" noChangeArrowheads="1"/>
          </p:cNvSpPr>
          <p:nvPr>
            <p:ph type="ftr" sz="quarter" idx="4"/>
          </p:nvPr>
        </p:nvSpPr>
        <p:spPr bwMode="auto">
          <a:xfrm>
            <a:off x="0"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a:defRPr sz="1300"/>
            </a:lvl1pPr>
          </a:lstStyle>
          <a:p>
            <a:pPr>
              <a:defRPr/>
            </a:pPr>
            <a:endParaRPr lang="ca-ES"/>
          </a:p>
        </p:txBody>
      </p:sp>
      <p:sp>
        <p:nvSpPr>
          <p:cNvPr id="5127" name="Rectangle 7"/>
          <p:cNvSpPr>
            <a:spLocks noGrp="1" noChangeArrowheads="1"/>
          </p:cNvSpPr>
          <p:nvPr>
            <p:ph type="sldNum" sz="quarter" idx="5"/>
          </p:nvPr>
        </p:nvSpPr>
        <p:spPr bwMode="auto">
          <a:xfrm>
            <a:off x="4021138" y="972185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a:defRPr sz="1300"/>
            </a:lvl1pPr>
          </a:lstStyle>
          <a:p>
            <a:pPr>
              <a:defRPr/>
            </a:pPr>
            <a:fld id="{BB2FE5CF-1D8B-48FC-B415-BC794FE0AA19}" type="slidenum">
              <a:rPr lang="ca-ES"/>
              <a:pPr>
                <a:defRPr/>
              </a:pPr>
              <a:t>‹Nº›</a:t>
            </a:fld>
            <a:endParaRPr lang="ca-ES"/>
          </a:p>
        </p:txBody>
      </p:sp>
    </p:spTree>
    <p:extLst>
      <p:ext uri="{BB962C8B-B14F-4D97-AF65-F5344CB8AC3E}">
        <p14:creationId xmlns:p14="http://schemas.microsoft.com/office/powerpoint/2010/main" val="12005359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992188" y="768350"/>
            <a:ext cx="5114925" cy="3836988"/>
          </a:xfrm>
        </p:spPr>
      </p:sp>
      <p:sp>
        <p:nvSpPr>
          <p:cNvPr id="3" name="Marcador de notas 2"/>
          <p:cNvSpPr>
            <a:spLocks noGrp="1"/>
          </p:cNvSpPr>
          <p:nvPr>
            <p:ph type="body" idx="1"/>
          </p:nvPr>
        </p:nvSpPr>
        <p:spPr/>
        <p:txBody>
          <a:bodyPr/>
          <a:lstStyle/>
          <a:p>
            <a:endParaRPr lang="ca-ES" dirty="0"/>
          </a:p>
        </p:txBody>
      </p:sp>
      <p:sp>
        <p:nvSpPr>
          <p:cNvPr id="4" name="Marcador de número de diapositiva 3"/>
          <p:cNvSpPr>
            <a:spLocks noGrp="1"/>
          </p:cNvSpPr>
          <p:nvPr>
            <p:ph type="sldNum" sz="quarter" idx="5"/>
          </p:nvPr>
        </p:nvSpPr>
        <p:spPr/>
        <p:txBody>
          <a:bodyPr/>
          <a:lstStyle/>
          <a:p>
            <a:pPr>
              <a:defRPr/>
            </a:pPr>
            <a:fld id="{BB2FE5CF-1D8B-48FC-B415-BC794FE0AA19}" type="slidenum">
              <a:rPr lang="ca-ES" smtClean="0"/>
              <a:pPr>
                <a:defRPr/>
              </a:pPr>
              <a:t>9</a:t>
            </a:fld>
            <a:endParaRPr lang="ca-ES"/>
          </a:p>
        </p:txBody>
      </p:sp>
    </p:spTree>
    <p:extLst>
      <p:ext uri="{BB962C8B-B14F-4D97-AF65-F5344CB8AC3E}">
        <p14:creationId xmlns:p14="http://schemas.microsoft.com/office/powerpoint/2010/main" val="1403295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992188" y="768350"/>
            <a:ext cx="5114925" cy="3836988"/>
          </a:xfrm>
        </p:spPr>
      </p:sp>
      <p:sp>
        <p:nvSpPr>
          <p:cNvPr id="3" name="Marcador de notas 2"/>
          <p:cNvSpPr>
            <a:spLocks noGrp="1"/>
          </p:cNvSpPr>
          <p:nvPr>
            <p:ph type="body" idx="1"/>
          </p:nvPr>
        </p:nvSpPr>
        <p:spPr/>
        <p:txBody>
          <a:bodyPr/>
          <a:lstStyle/>
          <a:p>
            <a:endParaRPr lang="ca-ES" dirty="0"/>
          </a:p>
        </p:txBody>
      </p:sp>
      <p:sp>
        <p:nvSpPr>
          <p:cNvPr id="4" name="Marcador de número de diapositiva 3"/>
          <p:cNvSpPr>
            <a:spLocks noGrp="1"/>
          </p:cNvSpPr>
          <p:nvPr>
            <p:ph type="sldNum" sz="quarter" idx="5"/>
          </p:nvPr>
        </p:nvSpPr>
        <p:spPr/>
        <p:txBody>
          <a:bodyPr/>
          <a:lstStyle/>
          <a:p>
            <a:pPr>
              <a:defRPr/>
            </a:pPr>
            <a:fld id="{BB2FE5CF-1D8B-48FC-B415-BC794FE0AA19}" type="slidenum">
              <a:rPr lang="ca-ES" smtClean="0"/>
              <a:pPr>
                <a:defRPr/>
              </a:pPr>
              <a:t>26</a:t>
            </a:fld>
            <a:endParaRPr lang="ca-ES"/>
          </a:p>
        </p:txBody>
      </p:sp>
    </p:spTree>
    <p:extLst>
      <p:ext uri="{BB962C8B-B14F-4D97-AF65-F5344CB8AC3E}">
        <p14:creationId xmlns:p14="http://schemas.microsoft.com/office/powerpoint/2010/main" val="3136580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42CAAF47-1664-4EE7-AD44-8D467E69BE14}" type="slidenum">
              <a:rPr lang="ca-ES" smtClean="0"/>
              <a:pPr/>
              <a:t>27</a:t>
            </a:fld>
            <a:endParaRPr lang="ca-ES"/>
          </a:p>
        </p:txBody>
      </p:sp>
      <p:sp>
        <p:nvSpPr>
          <p:cNvPr id="58371" name="Rectangle 2"/>
          <p:cNvSpPr>
            <a:spLocks noGrp="1" noRot="1" noChangeAspect="1" noChangeArrowheads="1" noTextEdit="1"/>
          </p:cNvSpPr>
          <p:nvPr>
            <p:ph type="sldImg"/>
          </p:nvPr>
        </p:nvSpPr>
        <p:spPr>
          <a:xfrm>
            <a:off x="992188" y="768350"/>
            <a:ext cx="5114925" cy="3836988"/>
          </a:xfrm>
          <a:ln/>
        </p:spPr>
      </p:sp>
      <p:sp>
        <p:nvSpPr>
          <p:cNvPr id="58372" name="Rectangle 3"/>
          <p:cNvSpPr>
            <a:spLocks noGrp="1" noChangeArrowheads="1"/>
          </p:cNvSpPr>
          <p:nvPr>
            <p:ph type="body" idx="1"/>
          </p:nvPr>
        </p:nvSpPr>
        <p:spPr>
          <a:noFill/>
          <a:ln/>
        </p:spPr>
        <p:txBody>
          <a:bodyPr/>
          <a:lstStyle/>
          <a:p>
            <a:pPr eaLnBrk="1" hangingPunct="1"/>
            <a:endParaRPr lang="es-ES"/>
          </a:p>
        </p:txBody>
      </p:sp>
    </p:spTree>
    <p:extLst>
      <p:ext uri="{BB962C8B-B14F-4D97-AF65-F5344CB8AC3E}">
        <p14:creationId xmlns:p14="http://schemas.microsoft.com/office/powerpoint/2010/main" val="1800444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ca-ES"/>
          </a:p>
        </p:txBody>
      </p:sp>
      <p:sp>
        <p:nvSpPr>
          <p:cNvPr id="5" name="Rectangle 5"/>
          <p:cNvSpPr>
            <a:spLocks noGrp="1" noChangeArrowheads="1"/>
          </p:cNvSpPr>
          <p:nvPr>
            <p:ph type="ftr" sz="quarter" idx="11"/>
          </p:nvPr>
        </p:nvSpPr>
        <p:spPr>
          <a:ln/>
        </p:spPr>
        <p:txBody>
          <a:bodyPr/>
          <a:lstStyle>
            <a:lvl1pPr>
              <a:defRPr/>
            </a:lvl1pPr>
          </a:lstStyle>
          <a:p>
            <a:pPr>
              <a:defRPr/>
            </a:pPr>
            <a:endParaRPr lang="ca-ES"/>
          </a:p>
        </p:txBody>
      </p:sp>
      <p:sp>
        <p:nvSpPr>
          <p:cNvPr id="6" name="Rectangle 6"/>
          <p:cNvSpPr>
            <a:spLocks noGrp="1" noChangeArrowheads="1"/>
          </p:cNvSpPr>
          <p:nvPr>
            <p:ph type="sldNum" sz="quarter" idx="12"/>
          </p:nvPr>
        </p:nvSpPr>
        <p:spPr>
          <a:ln/>
        </p:spPr>
        <p:txBody>
          <a:bodyPr/>
          <a:lstStyle>
            <a:lvl1pPr>
              <a:defRPr/>
            </a:lvl1pPr>
          </a:lstStyle>
          <a:p>
            <a:pPr>
              <a:defRPr/>
            </a:pPr>
            <a:fld id="{6B8B973A-AA2E-4892-B4F7-4DD4764A4C3C}" type="slidenum">
              <a:rPr lang="ca-ES"/>
              <a:pPr>
                <a:defRPr/>
              </a:pPr>
              <a:t>‹Nº›</a:t>
            </a:fld>
            <a:endParaRPr lang="ca-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ca-ES"/>
          </a:p>
        </p:txBody>
      </p:sp>
      <p:sp>
        <p:nvSpPr>
          <p:cNvPr id="5" name="Rectangle 5"/>
          <p:cNvSpPr>
            <a:spLocks noGrp="1" noChangeArrowheads="1"/>
          </p:cNvSpPr>
          <p:nvPr>
            <p:ph type="ftr" sz="quarter" idx="11"/>
          </p:nvPr>
        </p:nvSpPr>
        <p:spPr>
          <a:ln/>
        </p:spPr>
        <p:txBody>
          <a:bodyPr/>
          <a:lstStyle>
            <a:lvl1pPr>
              <a:defRPr/>
            </a:lvl1pPr>
          </a:lstStyle>
          <a:p>
            <a:pPr>
              <a:defRPr/>
            </a:pPr>
            <a:endParaRPr lang="ca-ES"/>
          </a:p>
        </p:txBody>
      </p:sp>
      <p:sp>
        <p:nvSpPr>
          <p:cNvPr id="6" name="Rectangle 6"/>
          <p:cNvSpPr>
            <a:spLocks noGrp="1" noChangeArrowheads="1"/>
          </p:cNvSpPr>
          <p:nvPr>
            <p:ph type="sldNum" sz="quarter" idx="12"/>
          </p:nvPr>
        </p:nvSpPr>
        <p:spPr>
          <a:ln/>
        </p:spPr>
        <p:txBody>
          <a:bodyPr/>
          <a:lstStyle>
            <a:lvl1pPr>
              <a:defRPr/>
            </a:lvl1pPr>
          </a:lstStyle>
          <a:p>
            <a:pPr>
              <a:defRPr/>
            </a:pPr>
            <a:fld id="{21606F65-C84D-4F64-A9D4-01B5656957B0}" type="slidenum">
              <a:rPr lang="ca-ES"/>
              <a:pPr>
                <a:defRPr/>
              </a:pPr>
              <a:t>‹Nº›</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375525" y="333375"/>
            <a:ext cx="2236788" cy="5605463"/>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63575" y="333375"/>
            <a:ext cx="6559550" cy="5605463"/>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ca-ES"/>
          </a:p>
        </p:txBody>
      </p:sp>
      <p:sp>
        <p:nvSpPr>
          <p:cNvPr id="5" name="Rectangle 5"/>
          <p:cNvSpPr>
            <a:spLocks noGrp="1" noChangeArrowheads="1"/>
          </p:cNvSpPr>
          <p:nvPr>
            <p:ph type="ftr" sz="quarter" idx="11"/>
          </p:nvPr>
        </p:nvSpPr>
        <p:spPr>
          <a:ln/>
        </p:spPr>
        <p:txBody>
          <a:bodyPr/>
          <a:lstStyle>
            <a:lvl1pPr>
              <a:defRPr/>
            </a:lvl1pPr>
          </a:lstStyle>
          <a:p>
            <a:pPr>
              <a:defRPr/>
            </a:pPr>
            <a:endParaRPr lang="ca-ES"/>
          </a:p>
        </p:txBody>
      </p:sp>
      <p:sp>
        <p:nvSpPr>
          <p:cNvPr id="6" name="Rectangle 6"/>
          <p:cNvSpPr>
            <a:spLocks noGrp="1" noChangeArrowheads="1"/>
          </p:cNvSpPr>
          <p:nvPr>
            <p:ph type="sldNum" sz="quarter" idx="12"/>
          </p:nvPr>
        </p:nvSpPr>
        <p:spPr>
          <a:ln/>
        </p:spPr>
        <p:txBody>
          <a:bodyPr/>
          <a:lstStyle>
            <a:lvl1pPr>
              <a:defRPr/>
            </a:lvl1pPr>
          </a:lstStyle>
          <a:p>
            <a:pPr>
              <a:defRPr/>
            </a:pPr>
            <a:fld id="{FDAC4B62-3EC2-4BA1-B8A4-0B8C21935C52}" type="slidenum">
              <a:rPr lang="ca-ES"/>
              <a:pPr>
                <a:defRPr/>
              </a:pPr>
              <a:t>‹Nº›</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4"/>
          <p:cNvSpPr>
            <a:spLocks noGrp="1" noChangeArrowheads="1"/>
          </p:cNvSpPr>
          <p:nvPr>
            <p:ph type="dt" sz="half" idx="10"/>
          </p:nvPr>
        </p:nvSpPr>
        <p:spPr>
          <a:ln/>
        </p:spPr>
        <p:txBody>
          <a:bodyPr/>
          <a:lstStyle>
            <a:lvl1pPr>
              <a:defRPr/>
            </a:lvl1pPr>
          </a:lstStyle>
          <a:p>
            <a:pPr>
              <a:defRPr/>
            </a:pPr>
            <a:endParaRPr lang="ca-ES"/>
          </a:p>
        </p:txBody>
      </p:sp>
      <p:sp>
        <p:nvSpPr>
          <p:cNvPr id="5" name="Rectangle 5"/>
          <p:cNvSpPr>
            <a:spLocks noGrp="1" noChangeArrowheads="1"/>
          </p:cNvSpPr>
          <p:nvPr>
            <p:ph type="ftr" sz="quarter" idx="11"/>
          </p:nvPr>
        </p:nvSpPr>
        <p:spPr>
          <a:ln/>
        </p:spPr>
        <p:txBody>
          <a:bodyPr/>
          <a:lstStyle>
            <a:lvl1pPr>
              <a:defRPr/>
            </a:lvl1pPr>
          </a:lstStyle>
          <a:p>
            <a:pPr>
              <a:defRPr/>
            </a:pPr>
            <a:endParaRPr lang="ca-ES"/>
          </a:p>
        </p:txBody>
      </p:sp>
      <p:sp>
        <p:nvSpPr>
          <p:cNvPr id="6" name="Rectangle 6"/>
          <p:cNvSpPr>
            <a:spLocks noGrp="1" noChangeArrowheads="1"/>
          </p:cNvSpPr>
          <p:nvPr>
            <p:ph type="sldNum" sz="quarter" idx="12"/>
          </p:nvPr>
        </p:nvSpPr>
        <p:spPr>
          <a:ln/>
        </p:spPr>
        <p:txBody>
          <a:bodyPr/>
          <a:lstStyle>
            <a:lvl1pPr>
              <a:defRPr/>
            </a:lvl1pPr>
          </a:lstStyle>
          <a:p>
            <a:pPr>
              <a:defRPr/>
            </a:pPr>
            <a:fld id="{747F9490-645E-4D19-8629-BE02BACE7EFF}" type="slidenum">
              <a:rPr lang="ca-ES"/>
              <a:pPr>
                <a:defRPr/>
              </a:pPr>
              <a:t>‹Nº›</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ca-ES"/>
          </a:p>
        </p:txBody>
      </p:sp>
      <p:sp>
        <p:nvSpPr>
          <p:cNvPr id="5" name="Rectangle 5"/>
          <p:cNvSpPr>
            <a:spLocks noGrp="1" noChangeArrowheads="1"/>
          </p:cNvSpPr>
          <p:nvPr>
            <p:ph type="ftr" sz="quarter" idx="11"/>
          </p:nvPr>
        </p:nvSpPr>
        <p:spPr>
          <a:ln/>
        </p:spPr>
        <p:txBody>
          <a:bodyPr/>
          <a:lstStyle>
            <a:lvl1pPr>
              <a:defRPr/>
            </a:lvl1pPr>
          </a:lstStyle>
          <a:p>
            <a:pPr>
              <a:defRPr/>
            </a:pPr>
            <a:endParaRPr lang="ca-ES"/>
          </a:p>
        </p:txBody>
      </p:sp>
      <p:sp>
        <p:nvSpPr>
          <p:cNvPr id="6" name="Rectangle 6"/>
          <p:cNvSpPr>
            <a:spLocks noGrp="1" noChangeArrowheads="1"/>
          </p:cNvSpPr>
          <p:nvPr>
            <p:ph type="sldNum" sz="quarter" idx="12"/>
          </p:nvPr>
        </p:nvSpPr>
        <p:spPr>
          <a:ln/>
        </p:spPr>
        <p:txBody>
          <a:bodyPr/>
          <a:lstStyle>
            <a:lvl1pPr>
              <a:defRPr/>
            </a:lvl1pPr>
          </a:lstStyle>
          <a:p>
            <a:pPr>
              <a:defRPr/>
            </a:pPr>
            <a:fld id="{72198147-5779-4DF8-AAAE-D7B48275F97D}" type="slidenum">
              <a:rPr lang="ca-ES"/>
              <a:pPr>
                <a:defRPr/>
              </a:pPr>
              <a:t>‹Nº›</a:t>
            </a:fld>
            <a:endParaRPr lang="ca-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63575" y="14128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854575" y="14128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4"/>
          <p:cNvSpPr>
            <a:spLocks noGrp="1" noChangeArrowheads="1"/>
          </p:cNvSpPr>
          <p:nvPr>
            <p:ph type="dt" sz="half" idx="10"/>
          </p:nvPr>
        </p:nvSpPr>
        <p:spPr>
          <a:ln/>
        </p:spPr>
        <p:txBody>
          <a:bodyPr/>
          <a:lstStyle>
            <a:lvl1pPr>
              <a:defRPr/>
            </a:lvl1pPr>
          </a:lstStyle>
          <a:p>
            <a:pPr>
              <a:defRPr/>
            </a:pPr>
            <a:endParaRPr lang="ca-ES"/>
          </a:p>
        </p:txBody>
      </p:sp>
      <p:sp>
        <p:nvSpPr>
          <p:cNvPr id="6" name="Rectangle 5"/>
          <p:cNvSpPr>
            <a:spLocks noGrp="1" noChangeArrowheads="1"/>
          </p:cNvSpPr>
          <p:nvPr>
            <p:ph type="ftr" sz="quarter" idx="11"/>
          </p:nvPr>
        </p:nvSpPr>
        <p:spPr>
          <a:ln/>
        </p:spPr>
        <p:txBody>
          <a:bodyPr/>
          <a:lstStyle>
            <a:lvl1pPr>
              <a:defRPr/>
            </a:lvl1pPr>
          </a:lstStyle>
          <a:p>
            <a:pPr>
              <a:defRPr/>
            </a:pPr>
            <a:endParaRPr lang="ca-ES"/>
          </a:p>
        </p:txBody>
      </p:sp>
      <p:sp>
        <p:nvSpPr>
          <p:cNvPr id="7" name="Rectangle 6"/>
          <p:cNvSpPr>
            <a:spLocks noGrp="1" noChangeArrowheads="1"/>
          </p:cNvSpPr>
          <p:nvPr>
            <p:ph type="sldNum" sz="quarter" idx="12"/>
          </p:nvPr>
        </p:nvSpPr>
        <p:spPr>
          <a:ln/>
        </p:spPr>
        <p:txBody>
          <a:bodyPr/>
          <a:lstStyle>
            <a:lvl1pPr>
              <a:defRPr/>
            </a:lvl1pPr>
          </a:lstStyle>
          <a:p>
            <a:pPr>
              <a:defRPr/>
            </a:pPr>
            <a:fld id="{76920C27-142B-4011-A5EF-41C21A6BF055}" type="slidenum">
              <a:rPr lang="ca-ES"/>
              <a:pPr>
                <a:defRPr/>
              </a:pPr>
              <a:t>‹Nº›</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4"/>
          <p:cNvSpPr>
            <a:spLocks noGrp="1" noChangeArrowheads="1"/>
          </p:cNvSpPr>
          <p:nvPr>
            <p:ph type="dt" sz="half" idx="10"/>
          </p:nvPr>
        </p:nvSpPr>
        <p:spPr>
          <a:ln/>
        </p:spPr>
        <p:txBody>
          <a:bodyPr/>
          <a:lstStyle>
            <a:lvl1pPr>
              <a:defRPr/>
            </a:lvl1pPr>
          </a:lstStyle>
          <a:p>
            <a:pPr>
              <a:defRPr/>
            </a:pPr>
            <a:endParaRPr lang="ca-ES"/>
          </a:p>
        </p:txBody>
      </p:sp>
      <p:sp>
        <p:nvSpPr>
          <p:cNvPr id="8" name="Rectangle 5"/>
          <p:cNvSpPr>
            <a:spLocks noGrp="1" noChangeArrowheads="1"/>
          </p:cNvSpPr>
          <p:nvPr>
            <p:ph type="ftr" sz="quarter" idx="11"/>
          </p:nvPr>
        </p:nvSpPr>
        <p:spPr>
          <a:ln/>
        </p:spPr>
        <p:txBody>
          <a:bodyPr/>
          <a:lstStyle>
            <a:lvl1pPr>
              <a:defRPr/>
            </a:lvl1pPr>
          </a:lstStyle>
          <a:p>
            <a:pPr>
              <a:defRPr/>
            </a:pPr>
            <a:endParaRPr lang="ca-ES"/>
          </a:p>
        </p:txBody>
      </p:sp>
      <p:sp>
        <p:nvSpPr>
          <p:cNvPr id="9" name="Rectangle 6"/>
          <p:cNvSpPr>
            <a:spLocks noGrp="1" noChangeArrowheads="1"/>
          </p:cNvSpPr>
          <p:nvPr>
            <p:ph type="sldNum" sz="quarter" idx="12"/>
          </p:nvPr>
        </p:nvSpPr>
        <p:spPr>
          <a:ln/>
        </p:spPr>
        <p:txBody>
          <a:bodyPr/>
          <a:lstStyle>
            <a:lvl1pPr>
              <a:defRPr/>
            </a:lvl1pPr>
          </a:lstStyle>
          <a:p>
            <a:pPr>
              <a:defRPr/>
            </a:pPr>
            <a:fld id="{42B2C556-90A6-41C5-9253-2CF81682A244}" type="slidenum">
              <a:rPr lang="ca-ES"/>
              <a:pPr>
                <a:defRPr/>
              </a:pPr>
              <a:t>‹Nº›</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4"/>
          <p:cNvSpPr>
            <a:spLocks noGrp="1" noChangeArrowheads="1"/>
          </p:cNvSpPr>
          <p:nvPr>
            <p:ph type="dt" sz="half" idx="10"/>
          </p:nvPr>
        </p:nvSpPr>
        <p:spPr>
          <a:ln/>
        </p:spPr>
        <p:txBody>
          <a:bodyPr/>
          <a:lstStyle>
            <a:lvl1pPr>
              <a:defRPr/>
            </a:lvl1pPr>
          </a:lstStyle>
          <a:p>
            <a:pPr>
              <a:defRPr/>
            </a:pPr>
            <a:endParaRPr lang="ca-ES"/>
          </a:p>
        </p:txBody>
      </p:sp>
      <p:sp>
        <p:nvSpPr>
          <p:cNvPr id="4" name="Rectangle 5"/>
          <p:cNvSpPr>
            <a:spLocks noGrp="1" noChangeArrowheads="1"/>
          </p:cNvSpPr>
          <p:nvPr>
            <p:ph type="ftr" sz="quarter" idx="11"/>
          </p:nvPr>
        </p:nvSpPr>
        <p:spPr>
          <a:ln/>
        </p:spPr>
        <p:txBody>
          <a:bodyPr/>
          <a:lstStyle>
            <a:lvl1pPr>
              <a:defRPr/>
            </a:lvl1pPr>
          </a:lstStyle>
          <a:p>
            <a:pPr>
              <a:defRPr/>
            </a:pPr>
            <a:endParaRPr lang="ca-ES"/>
          </a:p>
        </p:txBody>
      </p:sp>
      <p:sp>
        <p:nvSpPr>
          <p:cNvPr id="5" name="Rectangle 6"/>
          <p:cNvSpPr>
            <a:spLocks noGrp="1" noChangeArrowheads="1"/>
          </p:cNvSpPr>
          <p:nvPr>
            <p:ph type="sldNum" sz="quarter" idx="12"/>
          </p:nvPr>
        </p:nvSpPr>
        <p:spPr>
          <a:ln/>
        </p:spPr>
        <p:txBody>
          <a:bodyPr/>
          <a:lstStyle>
            <a:lvl1pPr>
              <a:defRPr/>
            </a:lvl1pPr>
          </a:lstStyle>
          <a:p>
            <a:pPr>
              <a:defRPr/>
            </a:pPr>
            <a:fld id="{4C5F1D80-D74E-41A1-93CA-BA2F1A77D651}" type="slidenum">
              <a:rPr lang="ca-ES"/>
              <a:pPr>
                <a:defRPr/>
              </a:pPr>
              <a:t>‹Nº›</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ca-ES"/>
          </a:p>
        </p:txBody>
      </p:sp>
      <p:sp>
        <p:nvSpPr>
          <p:cNvPr id="3" name="Rectangle 5"/>
          <p:cNvSpPr>
            <a:spLocks noGrp="1" noChangeArrowheads="1"/>
          </p:cNvSpPr>
          <p:nvPr>
            <p:ph type="ftr" sz="quarter" idx="11"/>
          </p:nvPr>
        </p:nvSpPr>
        <p:spPr>
          <a:ln/>
        </p:spPr>
        <p:txBody>
          <a:bodyPr/>
          <a:lstStyle>
            <a:lvl1pPr>
              <a:defRPr/>
            </a:lvl1pPr>
          </a:lstStyle>
          <a:p>
            <a:pPr>
              <a:defRPr/>
            </a:pPr>
            <a:endParaRPr lang="ca-ES"/>
          </a:p>
        </p:txBody>
      </p:sp>
      <p:sp>
        <p:nvSpPr>
          <p:cNvPr id="4" name="Rectangle 6"/>
          <p:cNvSpPr>
            <a:spLocks noGrp="1" noChangeArrowheads="1"/>
          </p:cNvSpPr>
          <p:nvPr>
            <p:ph type="sldNum" sz="quarter" idx="12"/>
          </p:nvPr>
        </p:nvSpPr>
        <p:spPr>
          <a:ln/>
        </p:spPr>
        <p:txBody>
          <a:bodyPr/>
          <a:lstStyle>
            <a:lvl1pPr>
              <a:defRPr/>
            </a:lvl1pPr>
          </a:lstStyle>
          <a:p>
            <a:pPr>
              <a:defRPr/>
            </a:pPr>
            <a:fld id="{A9F226C3-548D-4053-BB04-FC54A06D49F6}" type="slidenum">
              <a:rPr lang="ca-ES"/>
              <a:pPr>
                <a:defRPr/>
              </a:pPr>
              <a:t>‹Nº›</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ca-ES"/>
          </a:p>
        </p:txBody>
      </p:sp>
      <p:sp>
        <p:nvSpPr>
          <p:cNvPr id="6" name="Rectangle 5"/>
          <p:cNvSpPr>
            <a:spLocks noGrp="1" noChangeArrowheads="1"/>
          </p:cNvSpPr>
          <p:nvPr>
            <p:ph type="ftr" sz="quarter" idx="11"/>
          </p:nvPr>
        </p:nvSpPr>
        <p:spPr>
          <a:ln/>
        </p:spPr>
        <p:txBody>
          <a:bodyPr/>
          <a:lstStyle>
            <a:lvl1pPr>
              <a:defRPr/>
            </a:lvl1pPr>
          </a:lstStyle>
          <a:p>
            <a:pPr>
              <a:defRPr/>
            </a:pPr>
            <a:endParaRPr lang="ca-ES"/>
          </a:p>
        </p:txBody>
      </p:sp>
      <p:sp>
        <p:nvSpPr>
          <p:cNvPr id="7" name="Rectangle 6"/>
          <p:cNvSpPr>
            <a:spLocks noGrp="1" noChangeArrowheads="1"/>
          </p:cNvSpPr>
          <p:nvPr>
            <p:ph type="sldNum" sz="quarter" idx="12"/>
          </p:nvPr>
        </p:nvSpPr>
        <p:spPr>
          <a:ln/>
        </p:spPr>
        <p:txBody>
          <a:bodyPr/>
          <a:lstStyle>
            <a:lvl1pPr>
              <a:defRPr/>
            </a:lvl1pPr>
          </a:lstStyle>
          <a:p>
            <a:pPr>
              <a:defRPr/>
            </a:pPr>
            <a:fld id="{436BD100-65E6-460B-93B5-5D87DDB009EF}" type="slidenum">
              <a:rPr lang="ca-ES"/>
              <a:pPr>
                <a:defRPr/>
              </a:pPr>
              <a:t>‹Nº›</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ca-ES"/>
          </a:p>
        </p:txBody>
      </p:sp>
      <p:sp>
        <p:nvSpPr>
          <p:cNvPr id="6" name="Rectangle 5"/>
          <p:cNvSpPr>
            <a:spLocks noGrp="1" noChangeArrowheads="1"/>
          </p:cNvSpPr>
          <p:nvPr>
            <p:ph type="ftr" sz="quarter" idx="11"/>
          </p:nvPr>
        </p:nvSpPr>
        <p:spPr>
          <a:ln/>
        </p:spPr>
        <p:txBody>
          <a:bodyPr/>
          <a:lstStyle>
            <a:lvl1pPr>
              <a:defRPr/>
            </a:lvl1pPr>
          </a:lstStyle>
          <a:p>
            <a:pPr>
              <a:defRPr/>
            </a:pPr>
            <a:endParaRPr lang="ca-ES"/>
          </a:p>
        </p:txBody>
      </p:sp>
      <p:sp>
        <p:nvSpPr>
          <p:cNvPr id="7" name="Rectangle 6"/>
          <p:cNvSpPr>
            <a:spLocks noGrp="1" noChangeArrowheads="1"/>
          </p:cNvSpPr>
          <p:nvPr>
            <p:ph type="sldNum" sz="quarter" idx="12"/>
          </p:nvPr>
        </p:nvSpPr>
        <p:spPr>
          <a:ln/>
        </p:spPr>
        <p:txBody>
          <a:bodyPr/>
          <a:lstStyle>
            <a:lvl1pPr>
              <a:defRPr/>
            </a:lvl1pPr>
          </a:lstStyle>
          <a:p>
            <a:pPr>
              <a:defRPr/>
            </a:pPr>
            <a:fld id="{C1F0EAAC-5C2F-4596-A2EA-5B30BE2E22FC}" type="slidenum">
              <a:rPr lang="ca-ES"/>
              <a:pPr>
                <a:defRPr/>
              </a:pPr>
              <a:t>‹Nº›</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3"/>
          <p:cNvSpPr>
            <a:spLocks noGrp="1" noChangeArrowheads="1"/>
          </p:cNvSpPr>
          <p:nvPr>
            <p:ph type="body" idx="1"/>
          </p:nvPr>
        </p:nvSpPr>
        <p:spPr bwMode="auto">
          <a:xfrm>
            <a:off x="663575" y="1412875"/>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a-ES"/>
              <a:t>_Haga clic para modificar el estilo de texto del patrón</a:t>
            </a:r>
          </a:p>
          <a:p>
            <a:pPr lvl="1"/>
            <a:r>
              <a:rPr lang="ca-ES"/>
              <a:t>Segundo nivel</a:t>
            </a:r>
          </a:p>
          <a:p>
            <a:pPr lvl="2"/>
            <a:r>
              <a:rPr lang="ca-ES">
                <a:sym typeface="Wingdings" pitchFamily="2" charset="2"/>
              </a:rPr>
              <a:t> Tercer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ca-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ca-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74FE2AD3-3FAC-4824-AC4F-96854F61D1D5}" type="slidenum">
              <a:rPr lang="ca-ES"/>
              <a:pPr>
                <a:defRPr/>
              </a:pPr>
              <a:t>‹Nº›</a:t>
            </a:fld>
            <a:endParaRPr lang="ca-ES"/>
          </a:p>
        </p:txBody>
      </p:sp>
      <p:sp>
        <p:nvSpPr>
          <p:cNvPr id="1031" name="Rectangle 7"/>
          <p:cNvSpPr>
            <a:spLocks noChangeArrowheads="1"/>
          </p:cNvSpPr>
          <p:nvPr userDrawn="1"/>
        </p:nvSpPr>
        <p:spPr bwMode="auto">
          <a:xfrm rot="5400000">
            <a:off x="4009231" y="-4036219"/>
            <a:ext cx="1125538" cy="9144000"/>
          </a:xfrm>
          <a:prstGeom prst="rect">
            <a:avLst/>
          </a:prstGeom>
          <a:solidFill>
            <a:srgbClr val="1A4677"/>
          </a:solidFill>
          <a:ln w="12700">
            <a:noFill/>
            <a:miter lim="800000"/>
            <a:headEnd/>
            <a:tailEnd/>
          </a:ln>
          <a:effectLst/>
        </p:spPr>
        <p:txBody>
          <a:bodyPr rot="10800000" vert="eaVert" wrap="none" anchor="ctr"/>
          <a:lstStyle/>
          <a:p>
            <a:pPr algn="ctr">
              <a:defRPr/>
            </a:pPr>
            <a:endParaRPr lang="es-ES">
              <a:solidFill>
                <a:srgbClr val="1A4677"/>
              </a:solidFill>
            </a:endParaRPr>
          </a:p>
        </p:txBody>
      </p:sp>
      <p:graphicFrame>
        <p:nvGraphicFramePr>
          <p:cNvPr id="1026" name="Object 8"/>
          <p:cNvGraphicFramePr>
            <a:graphicFrameLocks noChangeAspect="1"/>
          </p:cNvGraphicFramePr>
          <p:nvPr/>
        </p:nvGraphicFramePr>
        <p:xfrm>
          <a:off x="0" y="5630862"/>
          <a:ext cx="9144000" cy="1227138"/>
        </p:xfrm>
        <a:graphic>
          <a:graphicData uri="http://schemas.openxmlformats.org/presentationml/2006/ole">
            <mc:AlternateContent xmlns:mc="http://schemas.openxmlformats.org/markup-compatibility/2006">
              <mc:Choice xmlns:v="urn:schemas-microsoft-com:vml" Requires="v">
                <p:oleObj spid="_x0000_s1074" name="Imagen de mapa de bits" r:id="rId14" imgW="6268325" imgH="838095" progId="PBrush">
                  <p:embed/>
                </p:oleObj>
              </mc:Choice>
              <mc:Fallback>
                <p:oleObj name="Imagen de mapa de bits" r:id="rId14" imgW="6268325" imgH="838095" progId="PBrush">
                  <p:embed/>
                  <p:pic>
                    <p:nvPicPr>
                      <p:cNvPr id="0" name="Picture 1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5630862"/>
                        <a:ext cx="9144000" cy="1227138"/>
                      </a:xfrm>
                      <a:prstGeom prst="rect">
                        <a:avLst/>
                      </a:prstGeom>
                      <a:noFill/>
                      <a:ln>
                        <a:noFill/>
                      </a:ln>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033" name="Rectangle 2"/>
          <p:cNvSpPr>
            <a:spLocks noGrp="1" noChangeArrowheads="1"/>
          </p:cNvSpPr>
          <p:nvPr>
            <p:ph type="title"/>
          </p:nvPr>
        </p:nvSpPr>
        <p:spPr bwMode="auto">
          <a:xfrm>
            <a:off x="3203575" y="333375"/>
            <a:ext cx="6408738" cy="1079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a-ES"/>
              <a:t>_welcome meeting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000" b="1">
          <a:solidFill>
            <a:srgbClr val="DDDDDD"/>
          </a:solidFill>
          <a:latin typeface="+mj-lt"/>
          <a:ea typeface="+mj-ea"/>
          <a:cs typeface="+mj-cs"/>
        </a:defRPr>
      </a:lvl1pPr>
      <a:lvl2pPr algn="ctr" rtl="0" eaLnBrk="0" fontAlgn="base" hangingPunct="0">
        <a:spcBef>
          <a:spcPct val="0"/>
        </a:spcBef>
        <a:spcAft>
          <a:spcPct val="0"/>
        </a:spcAft>
        <a:defRPr sz="4000" b="1">
          <a:solidFill>
            <a:srgbClr val="DDDDDD"/>
          </a:solidFill>
          <a:latin typeface="Lucida Console" pitchFamily="49" charset="0"/>
        </a:defRPr>
      </a:lvl2pPr>
      <a:lvl3pPr algn="ctr" rtl="0" eaLnBrk="0" fontAlgn="base" hangingPunct="0">
        <a:spcBef>
          <a:spcPct val="0"/>
        </a:spcBef>
        <a:spcAft>
          <a:spcPct val="0"/>
        </a:spcAft>
        <a:defRPr sz="4000" b="1">
          <a:solidFill>
            <a:srgbClr val="DDDDDD"/>
          </a:solidFill>
          <a:latin typeface="Lucida Console" pitchFamily="49" charset="0"/>
        </a:defRPr>
      </a:lvl3pPr>
      <a:lvl4pPr algn="ctr" rtl="0" eaLnBrk="0" fontAlgn="base" hangingPunct="0">
        <a:spcBef>
          <a:spcPct val="0"/>
        </a:spcBef>
        <a:spcAft>
          <a:spcPct val="0"/>
        </a:spcAft>
        <a:defRPr sz="4000" b="1">
          <a:solidFill>
            <a:srgbClr val="DDDDDD"/>
          </a:solidFill>
          <a:latin typeface="Lucida Console" pitchFamily="49" charset="0"/>
        </a:defRPr>
      </a:lvl4pPr>
      <a:lvl5pPr algn="ctr" rtl="0" eaLnBrk="0" fontAlgn="base" hangingPunct="0">
        <a:spcBef>
          <a:spcPct val="0"/>
        </a:spcBef>
        <a:spcAft>
          <a:spcPct val="0"/>
        </a:spcAft>
        <a:defRPr sz="4000" b="1">
          <a:solidFill>
            <a:srgbClr val="DDDDDD"/>
          </a:solidFill>
          <a:latin typeface="Lucida Console" pitchFamily="49" charset="0"/>
        </a:defRPr>
      </a:lvl5pPr>
      <a:lvl6pPr marL="457200" algn="ctr" rtl="0" fontAlgn="base">
        <a:spcBef>
          <a:spcPct val="0"/>
        </a:spcBef>
        <a:spcAft>
          <a:spcPct val="0"/>
        </a:spcAft>
        <a:defRPr sz="4000" b="1">
          <a:solidFill>
            <a:srgbClr val="DDDDDD"/>
          </a:solidFill>
          <a:latin typeface="Lucida Console" pitchFamily="49" charset="0"/>
        </a:defRPr>
      </a:lvl6pPr>
      <a:lvl7pPr marL="914400" algn="ctr" rtl="0" fontAlgn="base">
        <a:spcBef>
          <a:spcPct val="0"/>
        </a:spcBef>
        <a:spcAft>
          <a:spcPct val="0"/>
        </a:spcAft>
        <a:defRPr sz="4000" b="1">
          <a:solidFill>
            <a:srgbClr val="DDDDDD"/>
          </a:solidFill>
          <a:latin typeface="Lucida Console" pitchFamily="49" charset="0"/>
        </a:defRPr>
      </a:lvl7pPr>
      <a:lvl8pPr marL="1371600" algn="ctr" rtl="0" fontAlgn="base">
        <a:spcBef>
          <a:spcPct val="0"/>
        </a:spcBef>
        <a:spcAft>
          <a:spcPct val="0"/>
        </a:spcAft>
        <a:defRPr sz="4000" b="1">
          <a:solidFill>
            <a:srgbClr val="DDDDDD"/>
          </a:solidFill>
          <a:latin typeface="Lucida Console" pitchFamily="49" charset="0"/>
        </a:defRPr>
      </a:lvl8pPr>
      <a:lvl9pPr marL="1828800" algn="ctr" rtl="0" fontAlgn="base">
        <a:spcBef>
          <a:spcPct val="0"/>
        </a:spcBef>
        <a:spcAft>
          <a:spcPct val="0"/>
        </a:spcAft>
        <a:defRPr sz="4000" b="1">
          <a:solidFill>
            <a:srgbClr val="DDDDDD"/>
          </a:solidFill>
          <a:latin typeface="Lucida Console" pitchFamily="49" charset="0"/>
        </a:defRPr>
      </a:lvl9pPr>
    </p:titleStyle>
    <p:body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hyperlink" Target="https://muei.etseib.masters.upc.edu/166/sgaprova/ca/Beques/beques-per-a-la-mobilitat/altresprogrmobilitat/sicue"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www.upc.edu/sri/en/mobility_office/students-mobility-office/unitech/unitech-outgoing" TargetMode="External"/><Relationship Id="rId2" Type="http://schemas.openxmlformats.org/officeDocument/2006/relationships/hyperlink" Target="https://www.unitech-international.org/" TargetMode="Externa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3" Type="http://schemas.openxmlformats.org/officeDocument/2006/relationships/hyperlink" Target="https://www.upc.edu/sri/en/mobility_office/students-mobility-office/unitech/unitech-outgoing" TargetMode="External"/><Relationship Id="rId2" Type="http://schemas.openxmlformats.org/officeDocument/2006/relationships/hyperlink" Target="https://www.unitech-international.org/"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diagramLayout" Target="../diagrams/layout5.xml"/><Relationship Id="rId7" Type="http://schemas.openxmlformats.org/officeDocument/2006/relationships/image" Target="../media/image15.png"/><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www.upc.edu/sri/en/students/students-mobility-office/unitech/outgoings/unitech-outgoing"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hyperlink" Target="https://muei.etseib.masters.upc.edu/166/sgaprova/ca/Beques/beques-per-a-la-mobilitat/altresprogrmobilitat/sicue" TargetMode="External"/><Relationship Id="rId4" Type="http://schemas.openxmlformats.org/officeDocument/2006/relationships/image" Target="../media/image17.jpeg"/></Relationships>
</file>

<file path=ppt/slides/_rels/slide2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etseib.upc.edu/ca/mobilitat/"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unitech-international.org/" TargetMode="Externa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15 mil resultados de imágenes, fotos de stock e ilustraciones libres de  regalías para World map pixel art | Shutterstock">
            <a:extLst>
              <a:ext uri="{FF2B5EF4-FFF2-40B4-BE49-F238E27FC236}">
                <a16:creationId xmlns:a16="http://schemas.microsoft.com/office/drawing/2014/main" id="{86A4E0B2-D228-4859-8714-DCA53BC5940A}"/>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197768" y="1233822"/>
            <a:ext cx="8748464" cy="4390355"/>
          </a:xfrm>
          <a:prstGeom prst="rect">
            <a:avLst/>
          </a:prstGeom>
          <a:noFill/>
          <a:extLst>
            <a:ext uri="{909E8E84-426E-40DD-AFC4-6F175D3DCCD1}">
              <a14:hiddenFill xmlns:a14="http://schemas.microsoft.com/office/drawing/2010/main">
                <a:solidFill>
                  <a:srgbClr val="FFFFFF"/>
                </a:solidFill>
              </a14:hiddenFill>
            </a:ext>
          </a:extLst>
        </p:spPr>
      </p:pic>
      <p:sp>
        <p:nvSpPr>
          <p:cNvPr id="2051" name="Rectangle 4"/>
          <p:cNvSpPr>
            <a:spLocks noChangeArrowheads="1"/>
          </p:cNvSpPr>
          <p:nvPr/>
        </p:nvSpPr>
        <p:spPr bwMode="auto">
          <a:xfrm rot="5400000">
            <a:off x="4009231" y="-4109244"/>
            <a:ext cx="1125538" cy="9144000"/>
          </a:xfrm>
          <a:prstGeom prst="rect">
            <a:avLst/>
          </a:prstGeom>
          <a:solidFill>
            <a:srgbClr val="1A4677"/>
          </a:solidFill>
          <a:ln w="12700">
            <a:noFill/>
            <a:miter lim="800000"/>
            <a:headEnd/>
            <a:tailEnd/>
          </a:ln>
        </p:spPr>
        <p:txBody>
          <a:bodyPr rot="10800000" vert="eaVert" wrap="none" anchor="ctr"/>
          <a:lstStyle/>
          <a:p>
            <a:pPr algn="ctr"/>
            <a:endParaRPr lang="es-ES"/>
          </a:p>
        </p:txBody>
      </p:sp>
      <p:sp>
        <p:nvSpPr>
          <p:cNvPr id="2052" name="Text Box 6"/>
          <p:cNvSpPr txBox="1">
            <a:spLocks noChangeArrowheads="1"/>
          </p:cNvSpPr>
          <p:nvPr/>
        </p:nvSpPr>
        <p:spPr bwMode="auto">
          <a:xfrm>
            <a:off x="0" y="214290"/>
            <a:ext cx="9072563" cy="707886"/>
          </a:xfrm>
          <a:prstGeom prst="rect">
            <a:avLst/>
          </a:prstGeom>
          <a:noFill/>
          <a:ln w="9525">
            <a:noFill/>
            <a:miter lim="800000"/>
            <a:headEnd/>
            <a:tailEnd/>
          </a:ln>
        </p:spPr>
        <p:txBody>
          <a:bodyPr>
            <a:spAutoFit/>
          </a:bodyPr>
          <a:lstStyle/>
          <a:p>
            <a:pPr algn="r">
              <a:spcBef>
                <a:spcPct val="50000"/>
              </a:spcBef>
            </a:pPr>
            <a:r>
              <a:rPr lang="es-ES" sz="4000" b="1" dirty="0" err="1">
                <a:solidFill>
                  <a:srgbClr val="DDDDDD"/>
                </a:solidFill>
                <a:latin typeface="Calibri" panose="020F0502020204030204" pitchFamily="34" charset="0"/>
                <a:ea typeface="Calibri" panose="020F0502020204030204" pitchFamily="34" charset="0"/>
                <a:cs typeface="Calibri" panose="020F0502020204030204" pitchFamily="34" charset="0"/>
              </a:rPr>
              <a:t>Convocatòria</a:t>
            </a:r>
            <a:r>
              <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rPr>
              <a:t> general 2026-2027</a:t>
            </a:r>
          </a:p>
        </p:txBody>
      </p:sp>
      <p:pic>
        <p:nvPicPr>
          <p:cNvPr id="3" name="Imagen 2"/>
          <p:cNvPicPr>
            <a:picLocks noChangeAspect="1"/>
          </p:cNvPicPr>
          <p:nvPr/>
        </p:nvPicPr>
        <p:blipFill>
          <a:blip r:embed="rId3">
            <a:extLst>
              <a:ext uri="{BEBA8EAE-BF5A-486C-A8C5-ECC9F3942E4B}">
                <a14:imgProps xmlns:a14="http://schemas.microsoft.com/office/drawing/2010/main">
                  <a14:imgLayer r:embed="rId4">
                    <a14:imgEffect>
                      <a14:backgroundRemoval t="5831" b="89796" l="4286" r="93429">
                        <a14:foregroundMark x1="13000" y1="34694" x2="55000" y2="31778"/>
                        <a14:foregroundMark x1="13857" y1="57434" x2="49714" y2="53353"/>
                        <a14:foregroundMark x1="49714" y1="53353" x2="52714" y2="54227"/>
                        <a14:foregroundMark x1="15571" y1="38192" x2="30429" y2="39942"/>
                        <a14:foregroundMark x1="30429" y1="39942" x2="60286" y2="32945"/>
                        <a14:foregroundMark x1="14714" y1="74927" x2="21857" y2="68805"/>
                        <a14:foregroundMark x1="21857" y1="68805" x2="34571" y2="44606"/>
                        <a14:foregroundMark x1="34571" y1="44606" x2="49000" y2="48688"/>
                        <a14:foregroundMark x1="49000" y1="48688" x2="41571" y2="66472"/>
                        <a14:foregroundMark x1="41571" y1="66472" x2="30571" y2="55102"/>
                        <a14:foregroundMark x1="30571" y1="55102" x2="46143" y2="52770"/>
                        <a14:foregroundMark x1="46143" y1="52770" x2="49571" y2="56560"/>
                        <a14:foregroundMark x1="24571" y1="48688" x2="24571" y2="48688"/>
                        <a14:foregroundMark x1="35000" y1="48397" x2="35000" y2="48397"/>
                        <a14:foregroundMark x1="39429" y1="51603" x2="39429" y2="51603"/>
                        <a14:foregroundMark x1="42286" y1="60933" x2="42286" y2="60933"/>
                        <a14:foregroundMark x1="50429" y1="57726" x2="50429" y2="57726"/>
                        <a14:foregroundMark x1="40714" y1="60933" x2="40714" y2="60933"/>
                        <a14:foregroundMark x1="54000" y1="56268" x2="54000" y2="56268"/>
                        <a14:foregroundMark x1="53857" y1="51603" x2="54429" y2="61224"/>
                        <a14:foregroundMark x1="56714" y1="52187" x2="56143" y2="61224"/>
                        <a14:foregroundMark x1="79000" y1="28280" x2="69286" y2="68222"/>
                        <a14:foregroundMark x1="69286" y1="68222" x2="82429" y2="72012"/>
                        <a14:foregroundMark x1="82429" y1="72012" x2="77286" y2="44023"/>
                        <a14:foregroundMark x1="77286" y1="44023" x2="76000" y2="42566"/>
                        <a14:foregroundMark x1="67714" y1="37901" x2="84000" y2="47230"/>
                        <a14:foregroundMark x1="65143" y1="51895" x2="87286" y2="63848"/>
                        <a14:foregroundMark x1="65857" y1="67930" x2="87000" y2="80466"/>
                        <a14:foregroundMark x1="87000" y1="80466" x2="89143" y2="77259"/>
                        <a14:foregroundMark x1="79286" y1="28571" x2="86429" y2="39359"/>
                        <a14:foregroundMark x1="86429" y1="39359" x2="91714" y2="63265"/>
                        <a14:foregroundMark x1="80000" y1="18950" x2="84571" y2="6706"/>
                        <a14:foregroundMark x1="84571" y1="6706" x2="84571" y2="6706"/>
                        <a14:foregroundMark x1="82714" y1="7580" x2="85857" y2="6122"/>
                        <a14:foregroundMark x1="79429" y1="20117" x2="79429" y2="20117"/>
                        <a14:foregroundMark x1="80857" y1="20700" x2="80857" y2="20700"/>
                        <a14:foregroundMark x1="81571" y1="10787" x2="81571" y2="10787"/>
                        <a14:foregroundMark x1="84429" y1="6122" x2="84429" y2="6122"/>
                        <a14:foregroundMark x1="83286" y1="6414" x2="85714" y2="6122"/>
                        <a14:foregroundMark x1="83000" y1="28863" x2="90571" y2="43732"/>
                        <a14:foregroundMark x1="90571" y1="43732" x2="93571" y2="54519"/>
                        <a14:foregroundMark x1="87857" y1="9621" x2="90000" y2="24490"/>
                        <a14:foregroundMark x1="90000" y1="24490" x2="90000" y2="24490"/>
                        <a14:foregroundMark x1="86714" y1="7872" x2="88143" y2="22741"/>
                        <a14:foregroundMark x1="88143" y1="22741" x2="88000" y2="25948"/>
                        <a14:foregroundMark x1="87429" y1="26822" x2="87429" y2="21574"/>
                        <a14:foregroundMark x1="67429" y1="22449" x2="77714" y2="23032"/>
                        <a14:foregroundMark x1="33429" y1="27405" x2="33714" y2="34111"/>
                        <a14:foregroundMark x1="36857" y1="27697" x2="37714" y2="35277"/>
                        <a14:foregroundMark x1="22286" y1="53353" x2="21286" y2="46939"/>
                        <a14:foregroundMark x1="15000" y1="53353" x2="17143" y2="55102"/>
                        <a14:foregroundMark x1="7143" y1="56268" x2="8286" y2="84840"/>
                        <a14:foregroundMark x1="4000" y1="88338" x2="3143" y2="73761"/>
                        <a14:foregroundMark x1="3143" y1="73761" x2="4429" y2="57143"/>
                        <a14:foregroundMark x1="4429" y1="57143" x2="4286" y2="56560"/>
                        <a14:foregroundMark x1="56714" y1="23907" x2="60000" y2="23615"/>
                        <a14:foregroundMark x1="14143" y1="27988" x2="18000" y2="27114"/>
                        <a14:backgroundMark x1="84429" y1="20700" x2="85000" y2="15160"/>
                      </a14:backgroundRemoval>
                    </a14:imgEffect>
                  </a14:imgLayer>
                </a14:imgProps>
              </a:ext>
              <a:ext uri="{28A0092B-C50C-407E-A947-70E740481C1C}">
                <a14:useLocalDpi xmlns:a14="http://schemas.microsoft.com/office/drawing/2010/main" val="0"/>
              </a:ext>
            </a:extLst>
          </a:blip>
          <a:stretch>
            <a:fillRect/>
          </a:stretch>
        </p:blipFill>
        <p:spPr>
          <a:xfrm>
            <a:off x="1691680" y="1484784"/>
            <a:ext cx="6516216" cy="319294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3">
            <a:extLst>
              <a:ext uri="{FF2B5EF4-FFF2-40B4-BE49-F238E27FC236}">
                <a16:creationId xmlns:a16="http://schemas.microsoft.com/office/drawing/2014/main" id="{0E1E6639-C16A-4DDF-B891-C33264F01771}"/>
              </a:ext>
            </a:extLst>
          </p:cNvPr>
          <p:cNvSpPr/>
          <p:nvPr/>
        </p:nvSpPr>
        <p:spPr>
          <a:xfrm>
            <a:off x="179512" y="1179258"/>
            <a:ext cx="8363272" cy="754758"/>
          </a:xfrm>
          <a:prstGeom prst="rect">
            <a:avLst/>
          </a:prstGeom>
        </p:spPr>
        <p:txBody>
          <a:bodyPr wrap="square" lIns="0">
            <a:spAutoFit/>
          </a:bodyPr>
          <a:lstStyle/>
          <a:p>
            <a:pPr marL="457200" algn="just">
              <a:lnSpc>
                <a:spcPct val="107000"/>
              </a:lnSpc>
              <a:spcAft>
                <a:spcPts val="800"/>
              </a:spcAft>
            </a:pPr>
            <a:endParaRPr lang="en-GB" sz="1600" dirty="0">
              <a:latin typeface="Calibri" panose="020F0502020204030204" pitchFamily="34" charset="0"/>
              <a:ea typeface="Calibri" panose="020F0502020204030204" pitchFamily="34" charset="0"/>
              <a:cs typeface="Calibri" panose="020F0502020204030204" pitchFamily="34" charset="0"/>
            </a:endParaRPr>
          </a:p>
          <a:p>
            <a:pPr marL="457200" algn="just">
              <a:lnSpc>
                <a:spcPct val="107000"/>
              </a:lnSpc>
              <a:spcAft>
                <a:spcPts val="800"/>
              </a:spcAft>
            </a:pPr>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4" name="AutoShape 466">
            <a:extLst>
              <a:ext uri="{FF2B5EF4-FFF2-40B4-BE49-F238E27FC236}">
                <a16:creationId xmlns:a16="http://schemas.microsoft.com/office/drawing/2014/main" id="{1343BDCD-6CF6-4888-84CE-5E69221B65AF}"/>
              </a:ext>
            </a:extLst>
          </p:cNvPr>
          <p:cNvSpPr txBox="1">
            <a:spLocks noChangeArrowheads="1"/>
          </p:cNvSpPr>
          <p:nvPr/>
        </p:nvSpPr>
        <p:spPr bwMode="auto">
          <a:xfrm>
            <a:off x="632514" y="1162250"/>
            <a:ext cx="7931224" cy="5138131"/>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a:latin typeface="Calibri" panose="020F0502020204030204" pitchFamily="34" charset="0"/>
                <a:ea typeface="Calibri" panose="020F0502020204030204" pitchFamily="34" charset="0"/>
                <a:cs typeface="Calibri" panose="020F0502020204030204" pitchFamily="34" charset="0"/>
              </a:rPr>
              <a:t>Només crèdits o crèdits + TFG (SICUE)</a:t>
            </a:r>
            <a:endParaRPr lang="ca-ES" kern="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5" name="Taula 8">
            <a:extLst>
              <a:ext uri="{FF2B5EF4-FFF2-40B4-BE49-F238E27FC236}">
                <a16:creationId xmlns:a16="http://schemas.microsoft.com/office/drawing/2014/main" id="{E22D86CF-76DF-4D68-81A7-0CD4521F71DA}"/>
              </a:ext>
            </a:extLst>
          </p:cNvPr>
          <p:cNvGraphicFramePr>
            <a:graphicFrameLocks noGrp="1"/>
          </p:cNvGraphicFramePr>
          <p:nvPr>
            <p:extLst>
              <p:ext uri="{D42A27DB-BD31-4B8C-83A1-F6EECF244321}">
                <p14:modId xmlns:p14="http://schemas.microsoft.com/office/powerpoint/2010/main" val="148512896"/>
              </p:ext>
            </p:extLst>
          </p:nvPr>
        </p:nvGraphicFramePr>
        <p:xfrm>
          <a:off x="1213134" y="1720702"/>
          <a:ext cx="146842" cy="3255709"/>
        </p:xfrm>
        <a:graphic>
          <a:graphicData uri="http://schemas.openxmlformats.org/drawingml/2006/table">
            <a:tbl>
              <a:tblPr firstRow="1" firstCol="1" bandRow="1">
                <a:tableStyleId>{5C22544A-7EE6-4342-B048-85BDC9FD1C3A}</a:tableStyleId>
              </a:tblPr>
              <a:tblGrid>
                <a:gridCol w="146842">
                  <a:extLst>
                    <a:ext uri="{9D8B030D-6E8A-4147-A177-3AD203B41FA5}">
                      <a16:colId xmlns:a16="http://schemas.microsoft.com/office/drawing/2014/main" val="43157655"/>
                    </a:ext>
                  </a:extLst>
                </a:gridCol>
              </a:tblGrid>
              <a:tr h="167529">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387023298"/>
                  </a:ext>
                </a:extLst>
              </a:tr>
              <a:tr h="207539">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035882805"/>
                  </a:ext>
                </a:extLst>
              </a:tr>
              <a:tr h="335058">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2436453583"/>
                  </a:ext>
                </a:extLst>
              </a:tr>
              <a:tr h="782104">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94353052"/>
                  </a:ext>
                </a:extLst>
              </a:tr>
              <a:tr h="874064">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4245984821"/>
                  </a:ext>
                </a:extLst>
              </a:tr>
              <a:tr h="874064">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574959994"/>
                  </a:ext>
                </a:extLst>
              </a:tr>
            </a:tbl>
          </a:graphicData>
        </a:graphic>
      </p:graphicFrame>
      <p:graphicFrame>
        <p:nvGraphicFramePr>
          <p:cNvPr id="6" name="Taula 2">
            <a:extLst>
              <a:ext uri="{FF2B5EF4-FFF2-40B4-BE49-F238E27FC236}">
                <a16:creationId xmlns:a16="http://schemas.microsoft.com/office/drawing/2014/main" id="{347AA82F-032A-4D05-BA1F-27DF45C835DC}"/>
              </a:ext>
            </a:extLst>
          </p:cNvPr>
          <p:cNvGraphicFramePr>
            <a:graphicFrameLocks noGrp="1"/>
          </p:cNvGraphicFramePr>
          <p:nvPr>
            <p:extLst>
              <p:ext uri="{D42A27DB-BD31-4B8C-83A1-F6EECF244321}">
                <p14:modId xmlns:p14="http://schemas.microsoft.com/office/powerpoint/2010/main" val="1145765787"/>
              </p:ext>
            </p:extLst>
          </p:nvPr>
        </p:nvGraphicFramePr>
        <p:xfrm>
          <a:off x="899592" y="1628800"/>
          <a:ext cx="7350604" cy="4660548"/>
        </p:xfrm>
        <a:graphic>
          <a:graphicData uri="http://schemas.openxmlformats.org/drawingml/2006/table">
            <a:tbl>
              <a:tblPr firstRow="1" firstCol="1" bandRow="1"/>
              <a:tblGrid>
                <a:gridCol w="2592288">
                  <a:extLst>
                    <a:ext uri="{9D8B030D-6E8A-4147-A177-3AD203B41FA5}">
                      <a16:colId xmlns:a16="http://schemas.microsoft.com/office/drawing/2014/main" val="4274626672"/>
                    </a:ext>
                  </a:extLst>
                </a:gridCol>
                <a:gridCol w="4758316">
                  <a:extLst>
                    <a:ext uri="{9D8B030D-6E8A-4147-A177-3AD203B41FA5}">
                      <a16:colId xmlns:a16="http://schemas.microsoft.com/office/drawing/2014/main" val="716354780"/>
                    </a:ext>
                  </a:extLst>
                </a:gridCol>
              </a:tblGrid>
              <a:tr h="315372">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GETI</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617467147"/>
                  </a:ext>
                </a:extLst>
              </a:tr>
              <a:tr h="393247">
                <a:tc>
                  <a:txBody>
                    <a:bodyPr/>
                    <a:lstStyle/>
                    <a:p>
                      <a:pPr marL="21590" algn="just">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SICUE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969560513"/>
                  </a:ext>
                </a:extLst>
              </a:tr>
              <a:tr h="650438">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1Q o 2Q (només Q8 o Q7+Q8)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3780562"/>
                  </a:ext>
                </a:extLst>
              </a:tr>
              <a:tr h="2071903">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solidFill>
                            <a:srgbClr val="E36C0A"/>
                          </a:solidFill>
                          <a:effectLst/>
                          <a:latin typeface="Calibri" panose="020F0502020204030204" pitchFamily="34" charset="0"/>
                          <a:ea typeface="Calibri" panose="020F0502020204030204" pitchFamily="34" charset="0"/>
                          <a:cs typeface="Calibri" panose="020F0502020204030204" pitchFamily="34" charset="0"/>
                        </a:rPr>
                        <a:t>*Modalitat curs complet</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Haver superat 3r curs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 com a màxim, el 50% dels crèdits d’assignatures de 4t curs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 </a:t>
                      </a:r>
                      <a:r>
                        <a:rPr lang="ca-ES" sz="1600" dirty="0">
                          <a:solidFill>
                            <a:srgbClr val="E36C0A"/>
                          </a:solidFill>
                          <a:effectLst/>
                          <a:latin typeface="Calibri" panose="020F0502020204030204" pitchFamily="34" charset="0"/>
                          <a:ea typeface="Calibri" panose="020F0502020204030204" pitchFamily="34" charset="0"/>
                          <a:cs typeface="Calibri" panose="020F0502020204030204" pitchFamily="34" charset="0"/>
                        </a:rPr>
                        <a:t>*Modalitat Q8</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Estar en disposició de graduar-se en el quadrimestre en el qual es marxa d’intercanvi</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53861573"/>
                  </a:ext>
                </a:extLst>
              </a:tr>
              <a:tr h="517976">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Crèdits i/o TFG cursats durant l’intercanvi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733117611"/>
                  </a:ext>
                </a:extLst>
              </a:tr>
              <a:tr h="315372">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Sense ajuts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178564256"/>
                  </a:ext>
                </a:extLst>
              </a:tr>
              <a:tr h="315372">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Més informació</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300" dirty="0">
                          <a:effectLst/>
                          <a:latin typeface="Calibri" panose="020F0502020204030204" pitchFamily="34" charset="0"/>
                          <a:ea typeface="Times New Roman" panose="02020603050405020304" pitchFamily="18" charset="0"/>
                          <a:cs typeface="Calibri" panose="020F0502020204030204" pitchFamily="34" charset="0"/>
                          <a:hlinkClick r:id="rId2"/>
                        </a:rPr>
                        <a:t>https://muei.etseib.masters.upc.edu/166/sgaprova/ca/Beques/beques-per-a-la-mobilitat/altresprogrmobilitat/sicue</a:t>
                      </a:r>
                      <a:endParaRPr lang="ca-ES" sz="13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solidFill>
                        <a:srgbClr val="E36C0A"/>
                      </a:solidFill>
                      <a:prstDash val="solid"/>
                      <a:round/>
                      <a:headEnd type="none" w="med" len="med"/>
                      <a:tailEnd type="none" w="med" len="med"/>
                    </a:lnB>
                  </a:tcPr>
                </a:tc>
                <a:extLst>
                  <a:ext uri="{0D108BD9-81ED-4DB2-BD59-A6C34878D82A}">
                    <a16:rowId xmlns:a16="http://schemas.microsoft.com/office/drawing/2014/main" val="3962857065"/>
                  </a:ext>
                </a:extLst>
              </a:tr>
            </a:tbl>
          </a:graphicData>
        </a:graphic>
      </p:graphicFrame>
      <p:sp>
        <p:nvSpPr>
          <p:cNvPr id="7" name="Rectángulo 6">
            <a:extLst>
              <a:ext uri="{FF2B5EF4-FFF2-40B4-BE49-F238E27FC236}">
                <a16:creationId xmlns:a16="http://schemas.microsoft.com/office/drawing/2014/main" id="{69AC73DD-69FF-42E9-95A3-BED04ED0DD4A}"/>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8" name="Text Box 4">
            <a:extLst>
              <a:ext uri="{FF2B5EF4-FFF2-40B4-BE49-F238E27FC236}">
                <a16:creationId xmlns:a16="http://schemas.microsoft.com/office/drawing/2014/main" id="{768F624F-6270-4C92-8DA8-083A1EC82A8A}"/>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Grau</a:t>
            </a:r>
          </a:p>
        </p:txBody>
      </p:sp>
    </p:spTree>
    <p:extLst>
      <p:ext uri="{BB962C8B-B14F-4D97-AF65-F5344CB8AC3E}">
        <p14:creationId xmlns:p14="http://schemas.microsoft.com/office/powerpoint/2010/main" val="3966523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7E861232-8537-43AF-BE5A-050783E8F5BE}"/>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4" name="Text Box 4">
            <a:extLst>
              <a:ext uri="{FF2B5EF4-FFF2-40B4-BE49-F238E27FC236}">
                <a16:creationId xmlns:a16="http://schemas.microsoft.com/office/drawing/2014/main" id="{6335ADE4-4F0B-42F5-B67C-35EB257C4EAB}"/>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Màster</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 name="Rectangle 3">
            <a:extLst>
              <a:ext uri="{FF2B5EF4-FFF2-40B4-BE49-F238E27FC236}">
                <a16:creationId xmlns:a16="http://schemas.microsoft.com/office/drawing/2014/main" id="{C5B6BF68-6D5C-4FA9-ACAC-4005EE8CEB24}"/>
              </a:ext>
            </a:extLst>
          </p:cNvPr>
          <p:cNvSpPr/>
          <p:nvPr/>
        </p:nvSpPr>
        <p:spPr>
          <a:xfrm>
            <a:off x="179512" y="1591413"/>
            <a:ext cx="8363272" cy="754758"/>
          </a:xfrm>
          <a:prstGeom prst="rect">
            <a:avLst/>
          </a:prstGeom>
        </p:spPr>
        <p:txBody>
          <a:bodyPr wrap="square" lIns="0">
            <a:spAutoFit/>
          </a:bodyPr>
          <a:lstStyle/>
          <a:p>
            <a:pPr marL="457200" algn="just">
              <a:lnSpc>
                <a:spcPct val="107000"/>
              </a:lnSpc>
              <a:spcAft>
                <a:spcPts val="800"/>
              </a:spcAft>
            </a:pPr>
            <a:endParaRPr lang="en-GB" sz="1600" dirty="0">
              <a:latin typeface="Calibri" panose="020F0502020204030204" pitchFamily="34" charset="0"/>
              <a:ea typeface="Calibri" panose="020F0502020204030204" pitchFamily="34" charset="0"/>
              <a:cs typeface="Calibri" panose="020F0502020204030204" pitchFamily="34" charset="0"/>
            </a:endParaRPr>
          </a:p>
          <a:p>
            <a:pPr marL="457200" algn="just">
              <a:lnSpc>
                <a:spcPct val="107000"/>
              </a:lnSpc>
              <a:spcAft>
                <a:spcPts val="800"/>
              </a:spcAft>
            </a:pPr>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6" name="AutoShape 466">
            <a:extLst>
              <a:ext uri="{FF2B5EF4-FFF2-40B4-BE49-F238E27FC236}">
                <a16:creationId xmlns:a16="http://schemas.microsoft.com/office/drawing/2014/main" id="{BA6B20CA-3733-4498-AF7D-CDC9AE821C74}"/>
              </a:ext>
            </a:extLst>
          </p:cNvPr>
          <p:cNvSpPr txBox="1">
            <a:spLocks noChangeArrowheads="1"/>
          </p:cNvSpPr>
          <p:nvPr/>
        </p:nvSpPr>
        <p:spPr bwMode="auto">
          <a:xfrm>
            <a:off x="107504" y="1715835"/>
            <a:ext cx="7931224" cy="4824726"/>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a:latin typeface="Calibri" panose="020F0502020204030204" pitchFamily="34" charset="0"/>
                <a:ea typeface="Calibri" panose="020F0502020204030204" pitchFamily="34" charset="0"/>
                <a:cs typeface="Calibri" panose="020F0502020204030204" pitchFamily="34" charset="0"/>
              </a:rPr>
              <a:t>Doble titulació des de Màster</a:t>
            </a:r>
            <a:endParaRPr lang="ca-ES" kern="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7" name="Taula 8">
            <a:extLst>
              <a:ext uri="{FF2B5EF4-FFF2-40B4-BE49-F238E27FC236}">
                <a16:creationId xmlns:a16="http://schemas.microsoft.com/office/drawing/2014/main" id="{86BB3419-0021-4A35-84FF-2CAA8DEE6732}"/>
              </a:ext>
            </a:extLst>
          </p:cNvPr>
          <p:cNvGraphicFramePr>
            <a:graphicFrameLocks noGrp="1"/>
          </p:cNvGraphicFramePr>
          <p:nvPr/>
        </p:nvGraphicFramePr>
        <p:xfrm>
          <a:off x="1213134" y="2132857"/>
          <a:ext cx="146842" cy="3255709"/>
        </p:xfrm>
        <a:graphic>
          <a:graphicData uri="http://schemas.openxmlformats.org/drawingml/2006/table">
            <a:tbl>
              <a:tblPr firstRow="1" firstCol="1" bandRow="1">
                <a:tableStyleId>{5C22544A-7EE6-4342-B048-85BDC9FD1C3A}</a:tableStyleId>
              </a:tblPr>
              <a:tblGrid>
                <a:gridCol w="146842">
                  <a:extLst>
                    <a:ext uri="{9D8B030D-6E8A-4147-A177-3AD203B41FA5}">
                      <a16:colId xmlns:a16="http://schemas.microsoft.com/office/drawing/2014/main" val="43157655"/>
                    </a:ext>
                  </a:extLst>
                </a:gridCol>
              </a:tblGrid>
              <a:tr h="167529">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387023298"/>
                  </a:ext>
                </a:extLst>
              </a:tr>
              <a:tr h="207539">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035882805"/>
                  </a:ext>
                </a:extLst>
              </a:tr>
              <a:tr h="335058">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2436453583"/>
                  </a:ext>
                </a:extLst>
              </a:tr>
              <a:tr h="782104">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94353052"/>
                  </a:ext>
                </a:extLst>
              </a:tr>
              <a:tr h="874064">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4245984821"/>
                  </a:ext>
                </a:extLst>
              </a:tr>
              <a:tr h="874064">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574959994"/>
                  </a:ext>
                </a:extLst>
              </a:tr>
            </a:tbl>
          </a:graphicData>
        </a:graphic>
      </p:graphicFrame>
      <p:graphicFrame>
        <p:nvGraphicFramePr>
          <p:cNvPr id="8" name="Taula 2">
            <a:extLst>
              <a:ext uri="{FF2B5EF4-FFF2-40B4-BE49-F238E27FC236}">
                <a16:creationId xmlns:a16="http://schemas.microsoft.com/office/drawing/2014/main" id="{2FE93DB7-474B-4FA8-9DC0-CEE0CA4D1E91}"/>
              </a:ext>
            </a:extLst>
          </p:cNvPr>
          <p:cNvGraphicFramePr>
            <a:graphicFrameLocks noGrp="1"/>
          </p:cNvGraphicFramePr>
          <p:nvPr>
            <p:extLst>
              <p:ext uri="{D42A27DB-BD31-4B8C-83A1-F6EECF244321}">
                <p14:modId xmlns:p14="http://schemas.microsoft.com/office/powerpoint/2010/main" val="3379452438"/>
              </p:ext>
            </p:extLst>
          </p:nvPr>
        </p:nvGraphicFramePr>
        <p:xfrm>
          <a:off x="251520" y="2217944"/>
          <a:ext cx="7515840" cy="4250989"/>
        </p:xfrm>
        <a:graphic>
          <a:graphicData uri="http://schemas.openxmlformats.org/drawingml/2006/table">
            <a:tbl>
              <a:tblPr firstRow="1" firstCol="1" bandRow="1"/>
              <a:tblGrid>
                <a:gridCol w="2376264">
                  <a:extLst>
                    <a:ext uri="{9D8B030D-6E8A-4147-A177-3AD203B41FA5}">
                      <a16:colId xmlns:a16="http://schemas.microsoft.com/office/drawing/2014/main" val="2449822964"/>
                    </a:ext>
                  </a:extLst>
                </a:gridCol>
                <a:gridCol w="5139576">
                  <a:extLst>
                    <a:ext uri="{9D8B030D-6E8A-4147-A177-3AD203B41FA5}">
                      <a16:colId xmlns:a16="http://schemas.microsoft.com/office/drawing/2014/main" val="3861550100"/>
                    </a:ext>
                  </a:extLst>
                </a:gridCol>
              </a:tblGrid>
              <a:tr h="207568">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MEI, MAUTRO, MEORG, MEAUT, MENER,</a:t>
                      </a:r>
                      <a:r>
                        <a:rPr lang="ca-ES" sz="1600" baseline="0" dirty="0">
                          <a:effectLst/>
                          <a:latin typeface="Calibri" panose="020F0502020204030204" pitchFamily="34" charset="0"/>
                          <a:ea typeface="Times New Roman" panose="02020603050405020304" pitchFamily="18" charset="0"/>
                          <a:cs typeface="Calibri" panose="020F0502020204030204" pitchFamily="34" charset="0"/>
                        </a:rPr>
                        <a:t> MENER25</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0"/>
                        </a:spcAft>
                      </a:pPr>
                      <a:endParaRPr lang="ca-ES" sz="16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804822046"/>
                  </a:ext>
                </a:extLst>
              </a:tr>
              <a:tr h="422093">
                <a:tc>
                  <a:txBody>
                    <a:bodyPr/>
                    <a:lstStyle/>
                    <a:p>
                      <a:pPr marL="21590" algn="just">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Erasmus+ KA131 estudis, UPC-USA, UPC-Mon</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817058620"/>
                  </a:ext>
                </a:extLst>
              </a:tr>
              <a:tr h="415136">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2, 3 o 4Q / 60, 90, 120 ECTS respectivament</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806912128"/>
                  </a:ext>
                </a:extLst>
              </a:tr>
              <a:tr h="721977">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ca-ES" sz="1600" dirty="0">
                          <a:effectLst/>
                          <a:latin typeface="Calibri" panose="020F0502020204030204" pitchFamily="34" charset="0"/>
                          <a:ea typeface="Calibri" panose="020F0502020204030204" pitchFamily="34" charset="0"/>
                          <a:cs typeface="Calibri" panose="020F0502020204030204" pitchFamily="34" charset="0"/>
                        </a:rPr>
                        <a:t>Estar</a:t>
                      </a:r>
                      <a:r>
                        <a:rPr lang="ca-ES" sz="1600" baseline="0" dirty="0">
                          <a:effectLst/>
                          <a:latin typeface="Calibri" panose="020F0502020204030204" pitchFamily="34" charset="0"/>
                          <a:ea typeface="Calibri" panose="020F0502020204030204" pitchFamily="34" charset="0"/>
                          <a:cs typeface="Calibri" panose="020F0502020204030204" pitchFamily="34" charset="0"/>
                        </a:rPr>
                        <a:t> graduat</a:t>
                      </a: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Haver superat 1r curs (més assignatures troncals de 2n curs, segons programa, veure Guia de la Mobilitat)</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 com a màxim, el 50% dels crèdits d’assignatures de 2n curs</a:t>
                      </a:r>
                    </a:p>
                    <a:p>
                      <a:pPr marL="0" lvl="0" indent="0">
                        <a:spcAft>
                          <a:spcPts val="0"/>
                        </a:spcAft>
                        <a:buFont typeface="Courier New" panose="02070309020205020404" pitchFamily="49" charset="0"/>
                        <a:buNone/>
                      </a:pP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726196"/>
                  </a:ext>
                </a:extLst>
              </a:tr>
              <a:tr h="631729">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Fins a 30 ECTS (Q3) i 30 ECTS corresponents a TFM (Si s’escau, inclou també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optativitat</a:t>
                      </a:r>
                      <a:r>
                        <a:rPr lang="ca-ES" sz="1600" dirty="0">
                          <a:effectLst/>
                          <a:latin typeface="Calibri" panose="020F0502020204030204" pitchFamily="34" charset="0"/>
                          <a:ea typeface="Times New Roman" panose="02020603050405020304" pitchFamily="18" charset="0"/>
                          <a:cs typeface="Calibri" panose="020F0502020204030204" pitchFamily="34" charset="0"/>
                        </a:rPr>
                        <a:t> Q4)</a:t>
                      </a:r>
                      <a:br>
                        <a:rPr lang="ca-ES" sz="1600" dirty="0">
                          <a:effectLst/>
                          <a:latin typeface="Calibri" panose="020F0502020204030204" pitchFamily="34" charset="0"/>
                          <a:ea typeface="Times New Roman" panose="02020603050405020304" pitchFamily="18" charset="0"/>
                          <a:cs typeface="Calibri" panose="020F0502020204030204" pitchFamily="34" charset="0"/>
                        </a:rPr>
                      </a:b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188513190"/>
                  </a:ext>
                </a:extLst>
              </a:tr>
              <a:tr h="721977">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ca-E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Europa: Erasmus+ KA131 estudis, MOBINT Agaur,</a:t>
                      </a:r>
                      <a:r>
                        <a:rPr lang="ca-ES" sz="160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ca-E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beques Santander Erasmus, Mútua dels Enginyers</a:t>
                      </a:r>
                    </a:p>
                    <a:p>
                      <a:pPr marL="342900" lvl="0" indent="-342900">
                        <a:spcAft>
                          <a:spcPts val="0"/>
                        </a:spcAft>
                        <a:buFont typeface="Courier New" panose="02070309020205020404" pitchFamily="49" charset="0"/>
                        <a:buChar char="o"/>
                      </a:pPr>
                      <a:r>
                        <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UPC-USA</a:t>
                      </a:r>
                      <a:r>
                        <a:rPr lang="ca-E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MOBINT Agaur.</a:t>
                      </a:r>
                      <a:endPar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noFill/>
                      <a:prstDash val="solid"/>
                      <a:round/>
                      <a:headEnd type="none" w="med" len="med"/>
                      <a:tailEnd type="none" w="med" len="med"/>
                    </a:lnB>
                  </a:tcPr>
                </a:tc>
                <a:extLst>
                  <a:ext uri="{0D108BD9-81ED-4DB2-BD59-A6C34878D82A}">
                    <a16:rowId xmlns:a16="http://schemas.microsoft.com/office/drawing/2014/main" val="881689800"/>
                  </a:ext>
                </a:extLst>
              </a:tr>
            </a:tbl>
          </a:graphicData>
        </a:graphic>
      </p:graphicFrame>
      <p:sp>
        <p:nvSpPr>
          <p:cNvPr id="9" name="AutoShape 363">
            <a:extLst>
              <a:ext uri="{FF2B5EF4-FFF2-40B4-BE49-F238E27FC236}">
                <a16:creationId xmlns:a16="http://schemas.microsoft.com/office/drawing/2014/main" id="{DCB7F89F-E292-4382-BF9A-06227C6D7026}"/>
              </a:ext>
            </a:extLst>
          </p:cNvPr>
          <p:cNvSpPr>
            <a:spLocks noChangeArrowheads="1"/>
          </p:cNvSpPr>
          <p:nvPr/>
        </p:nvSpPr>
        <p:spPr bwMode="auto">
          <a:xfrm>
            <a:off x="7036299" y="1782522"/>
            <a:ext cx="2036051" cy="1414419"/>
          </a:xfrm>
          <a:prstGeom prst="wedgeRectCallout">
            <a:avLst>
              <a:gd name="adj1" fmla="val 21989"/>
              <a:gd name="adj2" fmla="val -46553"/>
            </a:avLst>
          </a:prstGeom>
          <a:solidFill>
            <a:srgbClr val="FFFFFF"/>
          </a:solidFill>
          <a:ln w="19050">
            <a:solidFill>
              <a:srgbClr val="B20053"/>
            </a:solidFill>
            <a:prstDash val="sysDot"/>
            <a:miter lim="800000"/>
            <a:headEnd/>
            <a:tailEnd/>
          </a:ln>
        </p:spPr>
        <p:txBody>
          <a:bodyPr rot="0" vert="horz" wrap="square" lIns="91440" tIns="45720" rIns="91440" bIns="45720" anchor="t" anchorCtr="0" upright="1">
            <a:noAutofit/>
          </a:bodyPr>
          <a:lstStyle/>
          <a:p>
            <a:pPr algn="ctr">
              <a:spcAft>
                <a:spcPts val="0"/>
              </a:spcAft>
            </a:pPr>
            <a:r>
              <a:rPr lang="ca-ES" sz="14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ELS ESTUDIANTS DE DOBLE MÀSTER ETSEIB / DOBLE TITULACIÓ AMB LA </a:t>
            </a:r>
            <a:r>
              <a:rPr lang="ca-ES" sz="1400" b="1" dirty="0">
                <a:solidFill>
                  <a:srgbClr val="C00000"/>
                </a:solidFill>
                <a:latin typeface="Calibri" panose="020F0502020204030204" pitchFamily="34" charset="0"/>
                <a:ea typeface="Calibri" panose="020F0502020204030204" pitchFamily="34" charset="0"/>
                <a:cs typeface="Calibri" panose="020F0502020204030204" pitchFamily="34" charset="0"/>
              </a:rPr>
              <a:t>UOC </a:t>
            </a:r>
            <a:r>
              <a:rPr lang="ca-ES" sz="14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NO PODEN</a:t>
            </a:r>
          </a:p>
          <a:p>
            <a:pPr algn="ctr">
              <a:spcAft>
                <a:spcPts val="0"/>
              </a:spcAft>
            </a:pPr>
            <a:r>
              <a:rPr lang="ca-ES" sz="1400" b="1" dirty="0">
                <a:solidFill>
                  <a:srgbClr val="C00000"/>
                </a:solidFill>
                <a:effectLst/>
                <a:latin typeface="Calibri" panose="020F0502020204030204" pitchFamily="34" charset="0"/>
                <a:ea typeface="Calibri" panose="020F0502020204030204" pitchFamily="34" charset="0"/>
                <a:cs typeface="Calibri" panose="020F0502020204030204" pitchFamily="34" charset="0"/>
              </a:rPr>
              <a:t>FER DOBLE TITULACIÓ INTERNACIONAL</a:t>
            </a:r>
          </a:p>
          <a:p>
            <a:pPr>
              <a:spcAft>
                <a:spcPts val="0"/>
              </a:spcAft>
            </a:pPr>
            <a:r>
              <a:rPr lang="ca-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spcAft>
                <a:spcPts val="0"/>
              </a:spcAft>
            </a:pPr>
            <a:r>
              <a:rPr lang="ca-ES"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p:txBody>
      </p:sp>
      <p:sp>
        <p:nvSpPr>
          <p:cNvPr id="10" name="CuadroTexto 9">
            <a:extLst>
              <a:ext uri="{FF2B5EF4-FFF2-40B4-BE49-F238E27FC236}">
                <a16:creationId xmlns:a16="http://schemas.microsoft.com/office/drawing/2014/main" id="{A599457B-4E8E-4C8F-9C9F-61F80FE65FD2}"/>
              </a:ext>
            </a:extLst>
          </p:cNvPr>
          <p:cNvSpPr txBox="1"/>
          <p:nvPr/>
        </p:nvSpPr>
        <p:spPr>
          <a:xfrm>
            <a:off x="755576" y="1128205"/>
            <a:ext cx="1810111" cy="461665"/>
          </a:xfrm>
          <a:prstGeom prst="rect">
            <a:avLst/>
          </a:prstGeom>
          <a:noFill/>
        </p:spPr>
        <p:txBody>
          <a:bodyPr wrap="none" rtlCol="0">
            <a:spAutoFit/>
          </a:bodyPr>
          <a:lstStyle/>
          <a:p>
            <a:r>
              <a:rPr lang="ca-ES" sz="2400" b="1" dirty="0">
                <a:latin typeface="Calibri" panose="020F0502020204030204" pitchFamily="34" charset="0"/>
                <a:ea typeface="Calibri" panose="020F0502020204030204" pitchFamily="34" charset="0"/>
                <a:cs typeface="Calibri" panose="020F0502020204030204" pitchFamily="34" charset="0"/>
              </a:rPr>
              <a:t>ANTIC MUEI </a:t>
            </a:r>
          </a:p>
        </p:txBody>
      </p:sp>
    </p:spTree>
    <p:extLst>
      <p:ext uri="{BB962C8B-B14F-4D97-AF65-F5344CB8AC3E}">
        <p14:creationId xmlns:p14="http://schemas.microsoft.com/office/powerpoint/2010/main" val="2266524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81801190-1B1C-4F19-8707-2BCE1941C242}"/>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8E4D69A9-B98E-4945-BA50-E8EEF73EBB04}"/>
              </a:ext>
            </a:extLst>
          </p:cNvPr>
          <p:cNvSpPr>
            <a:spLocks noGrp="1"/>
          </p:cNvSpPr>
          <p:nvPr>
            <p:ph type="sldNum" sz="quarter" idx="12"/>
          </p:nvPr>
        </p:nvSpPr>
        <p:spPr/>
        <p:txBody>
          <a:bodyPr/>
          <a:lstStyle/>
          <a:p>
            <a:pPr>
              <a:defRPr/>
            </a:pPr>
            <a:fld id="{A9F226C3-548D-4053-BB04-FC54A06D49F6}" type="slidenum">
              <a:rPr lang="ca-ES" smtClean="0"/>
              <a:pPr>
                <a:defRPr/>
              </a:pPr>
              <a:t>12</a:t>
            </a:fld>
            <a:endParaRPr lang="ca-ES"/>
          </a:p>
        </p:txBody>
      </p:sp>
      <p:sp>
        <p:nvSpPr>
          <p:cNvPr id="3" name="Text Box 4">
            <a:extLst>
              <a:ext uri="{FF2B5EF4-FFF2-40B4-BE49-F238E27FC236}">
                <a16:creationId xmlns:a16="http://schemas.microsoft.com/office/drawing/2014/main" id="{18B2E679-0E6B-4B51-A293-E820D9B34551}"/>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Màster</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CAD6153B-38FA-40E3-ABEC-3E6E524B0C2E}"/>
              </a:ext>
            </a:extLst>
          </p:cNvPr>
          <p:cNvSpPr txBox="1"/>
          <p:nvPr/>
        </p:nvSpPr>
        <p:spPr>
          <a:xfrm>
            <a:off x="755576" y="1128205"/>
            <a:ext cx="1635384" cy="461665"/>
          </a:xfrm>
          <a:prstGeom prst="rect">
            <a:avLst/>
          </a:prstGeom>
          <a:noFill/>
        </p:spPr>
        <p:txBody>
          <a:bodyPr wrap="none" rtlCol="0">
            <a:spAutoFit/>
          </a:bodyPr>
          <a:lstStyle/>
          <a:p>
            <a:r>
              <a:rPr lang="ca-ES" sz="2400" b="1" dirty="0">
                <a:latin typeface="Calibri" panose="020F0502020204030204" pitchFamily="34" charset="0"/>
                <a:ea typeface="Calibri" panose="020F0502020204030204" pitchFamily="34" charset="0"/>
                <a:cs typeface="Calibri" panose="020F0502020204030204" pitchFamily="34" charset="0"/>
              </a:rPr>
              <a:t>NOU MUEI </a:t>
            </a:r>
          </a:p>
        </p:txBody>
      </p:sp>
      <p:sp>
        <p:nvSpPr>
          <p:cNvPr id="5" name="AutoShape 466">
            <a:extLst>
              <a:ext uri="{FF2B5EF4-FFF2-40B4-BE49-F238E27FC236}">
                <a16:creationId xmlns:a16="http://schemas.microsoft.com/office/drawing/2014/main" id="{11AC3CE5-E558-40F0-82BD-61DC0F254245}"/>
              </a:ext>
            </a:extLst>
          </p:cNvPr>
          <p:cNvSpPr txBox="1">
            <a:spLocks noChangeArrowheads="1"/>
          </p:cNvSpPr>
          <p:nvPr/>
        </p:nvSpPr>
        <p:spPr bwMode="auto">
          <a:xfrm>
            <a:off x="107504" y="1715835"/>
            <a:ext cx="7931224" cy="4824726"/>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a:latin typeface="Calibri" panose="020F0502020204030204" pitchFamily="34" charset="0"/>
                <a:ea typeface="Calibri" panose="020F0502020204030204" pitchFamily="34" charset="0"/>
                <a:cs typeface="Calibri" panose="020F0502020204030204" pitchFamily="34" charset="0"/>
              </a:rPr>
              <a:t>Doble titulació des de Màster</a:t>
            </a:r>
            <a:endParaRPr lang="ca-ES" kern="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6" name="Taula 2">
            <a:extLst>
              <a:ext uri="{FF2B5EF4-FFF2-40B4-BE49-F238E27FC236}">
                <a16:creationId xmlns:a16="http://schemas.microsoft.com/office/drawing/2014/main" id="{390CA149-5697-4901-AB84-EFA74E6A830E}"/>
              </a:ext>
            </a:extLst>
          </p:cNvPr>
          <p:cNvGraphicFramePr>
            <a:graphicFrameLocks noGrp="1"/>
          </p:cNvGraphicFramePr>
          <p:nvPr>
            <p:extLst>
              <p:ext uri="{D42A27DB-BD31-4B8C-83A1-F6EECF244321}">
                <p14:modId xmlns:p14="http://schemas.microsoft.com/office/powerpoint/2010/main" val="2547987295"/>
              </p:ext>
            </p:extLst>
          </p:nvPr>
        </p:nvGraphicFramePr>
        <p:xfrm>
          <a:off x="251520" y="2217944"/>
          <a:ext cx="7515840" cy="4060235"/>
        </p:xfrm>
        <a:graphic>
          <a:graphicData uri="http://schemas.openxmlformats.org/drawingml/2006/table">
            <a:tbl>
              <a:tblPr firstRow="1" firstCol="1" bandRow="1"/>
              <a:tblGrid>
                <a:gridCol w="2376264">
                  <a:extLst>
                    <a:ext uri="{9D8B030D-6E8A-4147-A177-3AD203B41FA5}">
                      <a16:colId xmlns:a16="http://schemas.microsoft.com/office/drawing/2014/main" val="2449822964"/>
                    </a:ext>
                  </a:extLst>
                </a:gridCol>
                <a:gridCol w="5139576">
                  <a:extLst>
                    <a:ext uri="{9D8B030D-6E8A-4147-A177-3AD203B41FA5}">
                      <a16:colId xmlns:a16="http://schemas.microsoft.com/office/drawing/2014/main" val="3861550100"/>
                    </a:ext>
                  </a:extLst>
                </a:gridCol>
              </a:tblGrid>
              <a:tr h="207568">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a-ES" sz="1600" dirty="0">
                          <a:effectLst/>
                          <a:latin typeface="Calibri" panose="020F0502020204030204" pitchFamily="34" charset="0"/>
                          <a:ea typeface="Times New Roman" panose="02020603050405020304" pitchFamily="18" charset="0"/>
                          <a:cs typeface="Calibri" panose="020F0502020204030204" pitchFamily="34" charset="0"/>
                        </a:rPr>
                        <a:t>MEI</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804822046"/>
                  </a:ext>
                </a:extLst>
              </a:tr>
              <a:tr h="422093">
                <a:tc>
                  <a:txBody>
                    <a:bodyPr/>
                    <a:lstStyle/>
                    <a:p>
                      <a:pPr marL="21590" algn="just">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Erasmus+ KA131 estudis, UPC-USA, UPC-Mon</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817058620"/>
                  </a:ext>
                </a:extLst>
              </a:tr>
              <a:tr h="415136">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2, 3 o 4Q / 60, 90, 120 ECTS respectivament</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806912128"/>
                  </a:ext>
                </a:extLst>
              </a:tr>
              <a:tr h="721977">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ca-ES" sz="1600" b="1" u="sng" dirty="0">
                          <a:effectLst/>
                          <a:latin typeface="Calibri" panose="020F0502020204030204" pitchFamily="34" charset="0"/>
                          <a:ea typeface="Calibri" panose="020F0502020204030204" pitchFamily="34" charset="0"/>
                          <a:cs typeface="Calibri" panose="020F0502020204030204" pitchFamily="34" charset="0"/>
                        </a:rPr>
                        <a:t>Estar</a:t>
                      </a:r>
                      <a:r>
                        <a:rPr lang="ca-ES" sz="1600" b="1" u="sng" baseline="0" dirty="0">
                          <a:effectLst/>
                          <a:latin typeface="Calibri" panose="020F0502020204030204" pitchFamily="34" charset="0"/>
                          <a:ea typeface="Calibri" panose="020F0502020204030204" pitchFamily="34" charset="0"/>
                          <a:cs typeface="Calibri" panose="020F0502020204030204" pitchFamily="34" charset="0"/>
                        </a:rPr>
                        <a:t> graduat</a:t>
                      </a: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Haver superat 1r curs (60 ECTS en assignatures obligatòries)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 com a màxim, el 50% dels crèdits d’assignatures de 2n curs</a:t>
                      </a:r>
                    </a:p>
                    <a:p>
                      <a:pPr marL="0" lvl="0" indent="0">
                        <a:spcAft>
                          <a:spcPts val="0"/>
                        </a:spcAft>
                        <a:buFont typeface="Courier New" panose="02070309020205020404" pitchFamily="49" charset="0"/>
                        <a:buNone/>
                      </a:pP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726196"/>
                  </a:ext>
                </a:extLst>
              </a:tr>
              <a:tr h="631729">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Fins a 30 ECTS (optatives Q3) i 30 ECTS corresponents a TFM (Si s’escau, inclou també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optativitat</a:t>
                      </a:r>
                      <a:r>
                        <a:rPr lang="ca-ES" sz="1600" dirty="0">
                          <a:effectLst/>
                          <a:latin typeface="Calibri" panose="020F0502020204030204" pitchFamily="34" charset="0"/>
                          <a:ea typeface="Times New Roman" panose="02020603050405020304" pitchFamily="18" charset="0"/>
                          <a:cs typeface="Calibri" panose="020F0502020204030204" pitchFamily="34" charset="0"/>
                        </a:rPr>
                        <a:t> Q4)</a:t>
                      </a:r>
                      <a:br>
                        <a:rPr lang="ca-ES" sz="1600" dirty="0">
                          <a:effectLst/>
                          <a:latin typeface="Calibri" panose="020F0502020204030204" pitchFamily="34" charset="0"/>
                          <a:ea typeface="Times New Roman" panose="02020603050405020304" pitchFamily="18" charset="0"/>
                          <a:cs typeface="Calibri" panose="020F0502020204030204" pitchFamily="34" charset="0"/>
                        </a:rPr>
                      </a:b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188513190"/>
                  </a:ext>
                </a:extLst>
              </a:tr>
              <a:tr h="721977">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ca-E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Europa: Erasmus+ KA131 estudis, MOBINT Agaur,</a:t>
                      </a:r>
                      <a:r>
                        <a:rPr lang="ca-ES" sz="1600" baseline="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ca-E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beques Santander Erasmus, Mútua dels Enginyers</a:t>
                      </a:r>
                    </a:p>
                    <a:p>
                      <a:pPr marL="342900" lvl="0" indent="-342900">
                        <a:spcAft>
                          <a:spcPts val="0"/>
                        </a:spcAft>
                        <a:buFont typeface="Courier New" panose="02070309020205020404" pitchFamily="49" charset="0"/>
                        <a:buChar char="o"/>
                      </a:pPr>
                      <a:r>
                        <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UPC-USA</a:t>
                      </a:r>
                      <a:r>
                        <a:rPr lang="ca-E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MOBINT Agaur.</a:t>
                      </a:r>
                      <a:endPar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noFill/>
                      <a:prstDash val="solid"/>
                      <a:round/>
                      <a:headEnd type="none" w="med" len="med"/>
                      <a:tailEnd type="none" w="med" len="med"/>
                    </a:lnB>
                  </a:tcPr>
                </a:tc>
                <a:extLst>
                  <a:ext uri="{0D108BD9-81ED-4DB2-BD59-A6C34878D82A}">
                    <a16:rowId xmlns:a16="http://schemas.microsoft.com/office/drawing/2014/main" val="881689800"/>
                  </a:ext>
                </a:extLst>
              </a:tr>
            </a:tbl>
          </a:graphicData>
        </a:graphic>
      </p:graphicFrame>
      <p:pic>
        <p:nvPicPr>
          <p:cNvPr id="8" name="Imagen 7"/>
          <p:cNvPicPr>
            <a:picLocks noChangeAspect="1"/>
          </p:cNvPicPr>
          <p:nvPr/>
        </p:nvPicPr>
        <p:blipFill>
          <a:blip r:embed="rId2"/>
          <a:stretch>
            <a:fillRect/>
          </a:stretch>
        </p:blipFill>
        <p:spPr>
          <a:xfrm>
            <a:off x="6583590" y="1813215"/>
            <a:ext cx="2072820" cy="1444877"/>
          </a:xfrm>
          <a:prstGeom prst="rect">
            <a:avLst/>
          </a:prstGeom>
        </p:spPr>
      </p:pic>
    </p:spTree>
    <p:extLst>
      <p:ext uri="{BB962C8B-B14F-4D97-AF65-F5344CB8AC3E}">
        <p14:creationId xmlns:p14="http://schemas.microsoft.com/office/powerpoint/2010/main" val="304123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AutoShape 466">
            <a:extLst>
              <a:ext uri="{FF2B5EF4-FFF2-40B4-BE49-F238E27FC236}">
                <a16:creationId xmlns:a16="http://schemas.microsoft.com/office/drawing/2014/main" id="{267C6156-8417-4D98-81AF-C68C1B171005}"/>
              </a:ext>
            </a:extLst>
          </p:cNvPr>
          <p:cNvSpPr txBox="1">
            <a:spLocks noChangeArrowheads="1"/>
          </p:cNvSpPr>
          <p:nvPr/>
        </p:nvSpPr>
        <p:spPr bwMode="auto">
          <a:xfrm>
            <a:off x="683568" y="1687548"/>
            <a:ext cx="7931224" cy="4477756"/>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a:latin typeface="Calibri" panose="020F0502020204030204" pitchFamily="34" charset="0"/>
                <a:ea typeface="Calibri" panose="020F0502020204030204" pitchFamily="34" charset="0"/>
                <a:cs typeface="Calibri" panose="020F0502020204030204" pitchFamily="34" charset="0"/>
              </a:rPr>
              <a:t>Crèdits + TFM</a:t>
            </a:r>
            <a:endParaRPr lang="ca-ES" kern="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Taula 2">
            <a:extLst>
              <a:ext uri="{FF2B5EF4-FFF2-40B4-BE49-F238E27FC236}">
                <a16:creationId xmlns:a16="http://schemas.microsoft.com/office/drawing/2014/main" id="{7328C9B0-1517-406D-8321-8EECD97E436B}"/>
              </a:ext>
            </a:extLst>
          </p:cNvPr>
          <p:cNvGraphicFramePr>
            <a:graphicFrameLocks noGrp="1"/>
          </p:cNvGraphicFramePr>
          <p:nvPr>
            <p:extLst>
              <p:ext uri="{D42A27DB-BD31-4B8C-83A1-F6EECF244321}">
                <p14:modId xmlns:p14="http://schemas.microsoft.com/office/powerpoint/2010/main" val="1879922855"/>
              </p:ext>
            </p:extLst>
          </p:nvPr>
        </p:nvGraphicFramePr>
        <p:xfrm>
          <a:off x="1043608" y="2132856"/>
          <a:ext cx="7355160" cy="4007824"/>
        </p:xfrm>
        <a:graphic>
          <a:graphicData uri="http://schemas.openxmlformats.org/drawingml/2006/table">
            <a:tbl>
              <a:tblPr firstRow="1" firstCol="1" bandRow="1"/>
              <a:tblGrid>
                <a:gridCol w="2749384">
                  <a:extLst>
                    <a:ext uri="{9D8B030D-6E8A-4147-A177-3AD203B41FA5}">
                      <a16:colId xmlns:a16="http://schemas.microsoft.com/office/drawing/2014/main" val="3429882307"/>
                    </a:ext>
                  </a:extLst>
                </a:gridCol>
                <a:gridCol w="4605776">
                  <a:extLst>
                    <a:ext uri="{9D8B030D-6E8A-4147-A177-3AD203B41FA5}">
                      <a16:colId xmlns:a16="http://schemas.microsoft.com/office/drawing/2014/main" val="4049265681"/>
                    </a:ext>
                  </a:extLst>
                </a:gridCol>
              </a:tblGrid>
              <a:tr h="276964">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MEI</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72308989"/>
                  </a:ext>
                </a:extLst>
              </a:tr>
              <a:tr h="332754">
                <a:tc>
                  <a:txBody>
                    <a:bodyPr/>
                    <a:lstStyle/>
                    <a:p>
                      <a:pPr marL="21590" algn="just">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Erasmus+ KA131 estudis</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125443687"/>
                  </a:ext>
                </a:extLst>
              </a:tr>
              <a:tr h="327269">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2Q / 60 ECTS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44834993"/>
                  </a:ext>
                </a:extLst>
              </a:tr>
              <a:tr h="1284472">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Haver superat 1r curs (més assignatures troncals de 2n curs, segons programa, veure Guia de la Mobilitat)</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 com a màxim, el 50% dels crèdits d’assignatures de 2n curs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482112716"/>
                  </a:ext>
                </a:extLst>
              </a:tr>
              <a:tr h="642236">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Fins a 30 ECTS (Q3) i 30 ECTS corresponents a TFM (</a:t>
                      </a:r>
                      <a:r>
                        <a:rPr lang="ca-ES" sz="1600" baseline="0" dirty="0">
                          <a:effectLst/>
                          <a:latin typeface="Calibri" panose="020F0502020204030204" pitchFamily="34" charset="0"/>
                          <a:ea typeface="Times New Roman" panose="02020603050405020304" pitchFamily="18" charset="0"/>
                          <a:cs typeface="Calibri" panose="020F0502020204030204" pitchFamily="34" charset="0"/>
                        </a:rPr>
                        <a:t> pot incloure </a:t>
                      </a:r>
                      <a:r>
                        <a:rPr lang="ca-ES" sz="1600" dirty="0">
                          <a:effectLst/>
                          <a:latin typeface="Calibri" panose="020F0502020204030204" pitchFamily="34" charset="0"/>
                          <a:ea typeface="Times New Roman" panose="02020603050405020304" pitchFamily="18" charset="0"/>
                          <a:cs typeface="Calibri" panose="020F0502020204030204" pitchFamily="34" charset="0"/>
                        </a:rPr>
                        <a:t>també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optativitat</a:t>
                      </a:r>
                      <a:r>
                        <a:rPr lang="ca-ES" sz="1600" dirty="0">
                          <a:effectLst/>
                          <a:latin typeface="Calibri" panose="020F0502020204030204" pitchFamily="34" charset="0"/>
                          <a:ea typeface="Times New Roman" panose="02020603050405020304" pitchFamily="18" charset="0"/>
                          <a:cs typeface="Calibri" panose="020F0502020204030204" pitchFamily="34" charset="0"/>
                        </a:rPr>
                        <a:t> Q4)</a:t>
                      </a:r>
                      <a:br>
                        <a:rPr lang="ca-ES" sz="1600" dirty="0">
                          <a:effectLst/>
                          <a:latin typeface="Calibri" panose="020F0502020204030204" pitchFamily="34" charset="0"/>
                          <a:ea typeface="Times New Roman" panose="02020603050405020304" pitchFamily="18" charset="0"/>
                          <a:cs typeface="Calibri" panose="020F0502020204030204" pitchFamily="34" charset="0"/>
                        </a:rPr>
                      </a:b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712874783"/>
                  </a:ext>
                </a:extLst>
              </a:tr>
              <a:tr h="856315">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sz="1600" dirty="0">
                          <a:effectLst/>
                          <a:latin typeface="Calibri" panose="020F0502020204030204" pitchFamily="34" charset="0"/>
                          <a:ea typeface="Calibri" panose="020F0502020204030204" pitchFamily="34" charset="0"/>
                          <a:cs typeface="Calibri" panose="020F0502020204030204" pitchFamily="34" charset="0"/>
                        </a:rPr>
                        <a:t>Erasmus+ KA131 estudis,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a:effectLst/>
                          <a:latin typeface="Calibri" panose="020F0502020204030204" pitchFamily="34" charset="0"/>
                          <a:ea typeface="Calibri" panose="020F0502020204030204" pitchFamily="34" charset="0"/>
                          <a:cs typeface="Calibri" panose="020F0502020204030204" pitchFamily="34" charset="0"/>
                        </a:rPr>
                        <a:t>MOBINT Agaur, beques Santander Erasmus</a:t>
                      </a: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solidFill>
                        <a:srgbClr val="E36C0A"/>
                      </a:solidFill>
                      <a:prstDash val="solid"/>
                      <a:round/>
                      <a:headEnd type="none" w="med" len="med"/>
                      <a:tailEnd type="none" w="med" len="med"/>
                    </a:lnB>
                  </a:tcPr>
                </a:tc>
                <a:extLst>
                  <a:ext uri="{0D108BD9-81ED-4DB2-BD59-A6C34878D82A}">
                    <a16:rowId xmlns:a16="http://schemas.microsoft.com/office/drawing/2014/main" val="386873608"/>
                  </a:ext>
                </a:extLst>
              </a:tr>
            </a:tbl>
          </a:graphicData>
        </a:graphic>
      </p:graphicFrame>
      <p:sp>
        <p:nvSpPr>
          <p:cNvPr id="5" name="Rectángulo 4">
            <a:extLst>
              <a:ext uri="{FF2B5EF4-FFF2-40B4-BE49-F238E27FC236}">
                <a16:creationId xmlns:a16="http://schemas.microsoft.com/office/drawing/2014/main" id="{46C8F65B-1B1C-413A-9A51-630DE1A56C27}"/>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6" name="Text Box 4">
            <a:extLst>
              <a:ext uri="{FF2B5EF4-FFF2-40B4-BE49-F238E27FC236}">
                <a16:creationId xmlns:a16="http://schemas.microsoft.com/office/drawing/2014/main" id="{7D725DAC-5B6B-4349-98FD-BAB61E072B8C}"/>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Màster</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8" name="CuadroTexto 7">
            <a:extLst>
              <a:ext uri="{FF2B5EF4-FFF2-40B4-BE49-F238E27FC236}">
                <a16:creationId xmlns:a16="http://schemas.microsoft.com/office/drawing/2014/main" id="{E822DAA1-9F63-4B91-9CA1-33748E457009}"/>
              </a:ext>
            </a:extLst>
          </p:cNvPr>
          <p:cNvSpPr txBox="1"/>
          <p:nvPr/>
        </p:nvSpPr>
        <p:spPr>
          <a:xfrm>
            <a:off x="755576" y="1128205"/>
            <a:ext cx="1810111" cy="461665"/>
          </a:xfrm>
          <a:prstGeom prst="rect">
            <a:avLst/>
          </a:prstGeom>
          <a:noFill/>
        </p:spPr>
        <p:txBody>
          <a:bodyPr wrap="none" rtlCol="0">
            <a:spAutoFit/>
          </a:bodyPr>
          <a:lstStyle/>
          <a:p>
            <a:r>
              <a:rPr lang="ca-ES" sz="2400" b="1" dirty="0">
                <a:latin typeface="Calibri" panose="020F0502020204030204" pitchFamily="34" charset="0"/>
                <a:ea typeface="Calibri" panose="020F0502020204030204" pitchFamily="34" charset="0"/>
                <a:cs typeface="Calibri" panose="020F0502020204030204" pitchFamily="34" charset="0"/>
              </a:rPr>
              <a:t>ANTIC MUEI </a:t>
            </a:r>
          </a:p>
        </p:txBody>
      </p:sp>
    </p:spTree>
    <p:extLst>
      <p:ext uri="{BB962C8B-B14F-4D97-AF65-F5344CB8AC3E}">
        <p14:creationId xmlns:p14="http://schemas.microsoft.com/office/powerpoint/2010/main" val="3393878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AutoShape 466">
            <a:extLst>
              <a:ext uri="{FF2B5EF4-FFF2-40B4-BE49-F238E27FC236}">
                <a16:creationId xmlns:a16="http://schemas.microsoft.com/office/drawing/2014/main" id="{548B6F10-4C8E-49E3-91C9-243D20457097}"/>
              </a:ext>
            </a:extLst>
          </p:cNvPr>
          <p:cNvSpPr txBox="1">
            <a:spLocks noChangeArrowheads="1"/>
          </p:cNvSpPr>
          <p:nvPr/>
        </p:nvSpPr>
        <p:spPr bwMode="auto">
          <a:xfrm>
            <a:off x="683568" y="1687548"/>
            <a:ext cx="7931224" cy="4477756"/>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a:latin typeface="Calibri" panose="020F0502020204030204" pitchFamily="34" charset="0"/>
                <a:ea typeface="Calibri" panose="020F0502020204030204" pitchFamily="34" charset="0"/>
                <a:cs typeface="Calibri" panose="020F0502020204030204" pitchFamily="34" charset="0"/>
              </a:rPr>
              <a:t>Crèdits + TFM</a:t>
            </a:r>
            <a:endParaRPr lang="ca-ES" kern="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Taula 2">
            <a:extLst>
              <a:ext uri="{FF2B5EF4-FFF2-40B4-BE49-F238E27FC236}">
                <a16:creationId xmlns:a16="http://schemas.microsoft.com/office/drawing/2014/main" id="{D61356B7-B903-451A-9B44-A33D7472B842}"/>
              </a:ext>
            </a:extLst>
          </p:cNvPr>
          <p:cNvGraphicFramePr>
            <a:graphicFrameLocks noGrp="1"/>
          </p:cNvGraphicFramePr>
          <p:nvPr>
            <p:extLst>
              <p:ext uri="{D42A27DB-BD31-4B8C-83A1-F6EECF244321}">
                <p14:modId xmlns:p14="http://schemas.microsoft.com/office/powerpoint/2010/main" val="3590790110"/>
              </p:ext>
            </p:extLst>
          </p:nvPr>
        </p:nvGraphicFramePr>
        <p:xfrm>
          <a:off x="1043608" y="2132856"/>
          <a:ext cx="7355160" cy="3829256"/>
        </p:xfrm>
        <a:graphic>
          <a:graphicData uri="http://schemas.openxmlformats.org/drawingml/2006/table">
            <a:tbl>
              <a:tblPr firstRow="1" firstCol="1" bandRow="1"/>
              <a:tblGrid>
                <a:gridCol w="2749384">
                  <a:extLst>
                    <a:ext uri="{9D8B030D-6E8A-4147-A177-3AD203B41FA5}">
                      <a16:colId xmlns:a16="http://schemas.microsoft.com/office/drawing/2014/main" val="3429882307"/>
                    </a:ext>
                  </a:extLst>
                </a:gridCol>
                <a:gridCol w="4605776">
                  <a:extLst>
                    <a:ext uri="{9D8B030D-6E8A-4147-A177-3AD203B41FA5}">
                      <a16:colId xmlns:a16="http://schemas.microsoft.com/office/drawing/2014/main" val="4049265681"/>
                    </a:ext>
                  </a:extLst>
                </a:gridCol>
              </a:tblGrid>
              <a:tr h="276964">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MEI</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72308989"/>
                  </a:ext>
                </a:extLst>
              </a:tr>
              <a:tr h="332754">
                <a:tc>
                  <a:txBody>
                    <a:bodyPr/>
                    <a:lstStyle/>
                    <a:p>
                      <a:pPr marL="21590" algn="just">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Erasmus+ KA131 estudis</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125443687"/>
                  </a:ext>
                </a:extLst>
              </a:tr>
              <a:tr h="327269">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2Q / 60 ECTS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44834993"/>
                  </a:ext>
                </a:extLst>
              </a:tr>
              <a:tr h="1284472">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Haver superat 1r curs (60 ECTS en assignatures obligatòries)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 com a màxim, el 50% dels crèdits d’assignatures de 2n curs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482112716"/>
                  </a:ext>
                </a:extLst>
              </a:tr>
              <a:tr h="642236">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Fins a 30 ECTS (optatives Q3) i 30 ECTS corresponents a TFM (</a:t>
                      </a:r>
                      <a:r>
                        <a:rPr lang="ca-ES" sz="1600" baseline="0" dirty="0">
                          <a:effectLst/>
                          <a:latin typeface="Calibri" panose="020F0502020204030204" pitchFamily="34" charset="0"/>
                          <a:ea typeface="Times New Roman" panose="02020603050405020304" pitchFamily="18" charset="0"/>
                          <a:cs typeface="Calibri" panose="020F0502020204030204" pitchFamily="34" charset="0"/>
                        </a:rPr>
                        <a:t> pot incloure </a:t>
                      </a:r>
                      <a:r>
                        <a:rPr lang="ca-ES" sz="1600" dirty="0">
                          <a:effectLst/>
                          <a:latin typeface="Calibri" panose="020F0502020204030204" pitchFamily="34" charset="0"/>
                          <a:ea typeface="Times New Roman" panose="02020603050405020304" pitchFamily="18" charset="0"/>
                          <a:cs typeface="Calibri" panose="020F0502020204030204" pitchFamily="34" charset="0"/>
                        </a:rPr>
                        <a:t>també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optativitat</a:t>
                      </a:r>
                      <a:r>
                        <a:rPr lang="ca-ES" sz="1600" dirty="0">
                          <a:effectLst/>
                          <a:latin typeface="Calibri" panose="020F0502020204030204" pitchFamily="34" charset="0"/>
                          <a:ea typeface="Times New Roman" panose="02020603050405020304" pitchFamily="18" charset="0"/>
                          <a:cs typeface="Calibri" panose="020F0502020204030204" pitchFamily="34" charset="0"/>
                        </a:rPr>
                        <a:t> Q4)</a:t>
                      </a:r>
                      <a:br>
                        <a:rPr lang="ca-ES" sz="1600" dirty="0">
                          <a:effectLst/>
                          <a:latin typeface="Calibri" panose="020F0502020204030204" pitchFamily="34" charset="0"/>
                          <a:ea typeface="Times New Roman" panose="02020603050405020304" pitchFamily="18" charset="0"/>
                          <a:cs typeface="Calibri" panose="020F0502020204030204" pitchFamily="34" charset="0"/>
                        </a:rPr>
                      </a:b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712874783"/>
                  </a:ext>
                </a:extLst>
              </a:tr>
              <a:tr h="856315">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a-ES" sz="1600" dirty="0">
                          <a:effectLst/>
                          <a:latin typeface="Calibri" panose="020F0502020204030204" pitchFamily="34" charset="0"/>
                          <a:ea typeface="Calibri" panose="020F0502020204030204" pitchFamily="34" charset="0"/>
                          <a:cs typeface="Calibri" panose="020F0502020204030204" pitchFamily="34" charset="0"/>
                        </a:rPr>
                        <a:t>Erasmus+ KA131 estudis,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a:effectLst/>
                          <a:latin typeface="Calibri" panose="020F0502020204030204" pitchFamily="34" charset="0"/>
                          <a:ea typeface="Calibri" panose="020F0502020204030204" pitchFamily="34" charset="0"/>
                          <a:cs typeface="Calibri" panose="020F0502020204030204" pitchFamily="34" charset="0"/>
                        </a:rPr>
                        <a:t>MOBINT Agaur, beques Santander Erasmus</a:t>
                      </a: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solidFill>
                        <a:srgbClr val="E36C0A"/>
                      </a:solidFill>
                      <a:prstDash val="solid"/>
                      <a:round/>
                      <a:headEnd type="none" w="med" len="med"/>
                      <a:tailEnd type="none" w="med" len="med"/>
                    </a:lnB>
                  </a:tcPr>
                </a:tc>
                <a:extLst>
                  <a:ext uri="{0D108BD9-81ED-4DB2-BD59-A6C34878D82A}">
                    <a16:rowId xmlns:a16="http://schemas.microsoft.com/office/drawing/2014/main" val="386873608"/>
                  </a:ext>
                </a:extLst>
              </a:tr>
            </a:tbl>
          </a:graphicData>
        </a:graphic>
      </p:graphicFrame>
      <p:sp>
        <p:nvSpPr>
          <p:cNvPr id="5" name="Rectángulo 4">
            <a:extLst>
              <a:ext uri="{FF2B5EF4-FFF2-40B4-BE49-F238E27FC236}">
                <a16:creationId xmlns:a16="http://schemas.microsoft.com/office/drawing/2014/main" id="{15D5CDC8-F1D5-4197-8945-0CDE3DCFB3E8}"/>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6" name="Text Box 4">
            <a:extLst>
              <a:ext uri="{FF2B5EF4-FFF2-40B4-BE49-F238E27FC236}">
                <a16:creationId xmlns:a16="http://schemas.microsoft.com/office/drawing/2014/main" id="{B7C37EC5-6329-43D6-A0C7-32B449DFF5A4}"/>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Màster</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8" name="CuadroTexto 7">
            <a:extLst>
              <a:ext uri="{FF2B5EF4-FFF2-40B4-BE49-F238E27FC236}">
                <a16:creationId xmlns:a16="http://schemas.microsoft.com/office/drawing/2014/main" id="{2AB747D9-39D6-475E-B59D-72F35FEE8323}"/>
              </a:ext>
            </a:extLst>
          </p:cNvPr>
          <p:cNvSpPr txBox="1"/>
          <p:nvPr/>
        </p:nvSpPr>
        <p:spPr>
          <a:xfrm>
            <a:off x="827584" y="1097208"/>
            <a:ext cx="1635384" cy="461665"/>
          </a:xfrm>
          <a:prstGeom prst="rect">
            <a:avLst/>
          </a:prstGeom>
          <a:noFill/>
        </p:spPr>
        <p:txBody>
          <a:bodyPr wrap="none" rtlCol="0">
            <a:spAutoFit/>
          </a:bodyPr>
          <a:lstStyle/>
          <a:p>
            <a:r>
              <a:rPr lang="ca-ES" sz="2400" b="1" dirty="0">
                <a:latin typeface="Calibri" panose="020F0502020204030204" pitchFamily="34" charset="0"/>
                <a:ea typeface="Calibri" panose="020F0502020204030204" pitchFamily="34" charset="0"/>
                <a:cs typeface="Calibri" panose="020F0502020204030204" pitchFamily="34" charset="0"/>
              </a:rPr>
              <a:t>NOU MUEI </a:t>
            </a:r>
          </a:p>
        </p:txBody>
      </p:sp>
    </p:spTree>
    <p:extLst>
      <p:ext uri="{BB962C8B-B14F-4D97-AF65-F5344CB8AC3E}">
        <p14:creationId xmlns:p14="http://schemas.microsoft.com/office/powerpoint/2010/main" val="1626741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48F54-CC74-4577-A1E9-3C0A918D892A}"/>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4" name="Text Box 4">
            <a:extLst>
              <a:ext uri="{FF2B5EF4-FFF2-40B4-BE49-F238E27FC236}">
                <a16:creationId xmlns:a16="http://schemas.microsoft.com/office/drawing/2014/main" id="{01B105C1-5215-4F9C-AE26-DFA53785EC6D}"/>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Màster</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 name="Rectangle 3">
            <a:extLst>
              <a:ext uri="{FF2B5EF4-FFF2-40B4-BE49-F238E27FC236}">
                <a16:creationId xmlns:a16="http://schemas.microsoft.com/office/drawing/2014/main" id="{B6209F38-DF15-4EF1-9E1B-823F588BF962}"/>
              </a:ext>
            </a:extLst>
          </p:cNvPr>
          <p:cNvSpPr/>
          <p:nvPr/>
        </p:nvSpPr>
        <p:spPr>
          <a:xfrm>
            <a:off x="-36512" y="1124744"/>
            <a:ext cx="8363272" cy="754758"/>
          </a:xfrm>
          <a:prstGeom prst="rect">
            <a:avLst/>
          </a:prstGeom>
        </p:spPr>
        <p:txBody>
          <a:bodyPr wrap="square" lIns="0">
            <a:spAutoFit/>
          </a:bodyPr>
          <a:lstStyle/>
          <a:p>
            <a:pPr marL="457200" algn="just">
              <a:lnSpc>
                <a:spcPct val="107000"/>
              </a:lnSpc>
              <a:spcAft>
                <a:spcPts val="800"/>
              </a:spcAft>
            </a:pPr>
            <a:endParaRPr lang="en-GB" sz="1600" dirty="0">
              <a:latin typeface="Calibri" panose="020F0502020204030204" pitchFamily="34" charset="0"/>
              <a:ea typeface="Calibri" panose="020F0502020204030204" pitchFamily="34" charset="0"/>
              <a:cs typeface="Calibri" panose="020F0502020204030204" pitchFamily="34" charset="0"/>
            </a:endParaRPr>
          </a:p>
          <a:p>
            <a:pPr marL="457200" algn="just">
              <a:lnSpc>
                <a:spcPct val="107000"/>
              </a:lnSpc>
              <a:spcAft>
                <a:spcPts val="800"/>
              </a:spcAft>
            </a:pPr>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6" name="AutoShape 466">
            <a:extLst>
              <a:ext uri="{FF2B5EF4-FFF2-40B4-BE49-F238E27FC236}">
                <a16:creationId xmlns:a16="http://schemas.microsoft.com/office/drawing/2014/main" id="{C29F9394-E067-4B0D-ABE7-0675FE8ABFBB}"/>
              </a:ext>
            </a:extLst>
          </p:cNvPr>
          <p:cNvSpPr txBox="1">
            <a:spLocks noChangeArrowheads="1"/>
          </p:cNvSpPr>
          <p:nvPr/>
        </p:nvSpPr>
        <p:spPr bwMode="auto">
          <a:xfrm>
            <a:off x="469154" y="980728"/>
            <a:ext cx="7929614" cy="5544616"/>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a:latin typeface="Calibri" panose="020F0502020204030204" pitchFamily="34" charset="0"/>
                <a:ea typeface="Calibri" panose="020F0502020204030204" pitchFamily="34" charset="0"/>
                <a:cs typeface="Calibri" panose="020F0502020204030204" pitchFamily="34" charset="0"/>
              </a:rPr>
              <a:t>Treball de Fi de Màster</a:t>
            </a:r>
            <a:endParaRPr lang="ca-ES" kern="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7" name="Taula 8">
            <a:extLst>
              <a:ext uri="{FF2B5EF4-FFF2-40B4-BE49-F238E27FC236}">
                <a16:creationId xmlns:a16="http://schemas.microsoft.com/office/drawing/2014/main" id="{094928F0-D60F-4CF2-BA5F-6372A6BBA736}"/>
              </a:ext>
            </a:extLst>
          </p:cNvPr>
          <p:cNvGraphicFramePr>
            <a:graphicFrameLocks noGrp="1"/>
          </p:cNvGraphicFramePr>
          <p:nvPr>
            <p:extLst>
              <p:ext uri="{D42A27DB-BD31-4B8C-83A1-F6EECF244321}">
                <p14:modId xmlns:p14="http://schemas.microsoft.com/office/powerpoint/2010/main" val="2831915571"/>
              </p:ext>
            </p:extLst>
          </p:nvPr>
        </p:nvGraphicFramePr>
        <p:xfrm>
          <a:off x="997110" y="1666188"/>
          <a:ext cx="146842" cy="3255709"/>
        </p:xfrm>
        <a:graphic>
          <a:graphicData uri="http://schemas.openxmlformats.org/drawingml/2006/table">
            <a:tbl>
              <a:tblPr firstRow="1" firstCol="1" bandRow="1">
                <a:tableStyleId>{5C22544A-7EE6-4342-B048-85BDC9FD1C3A}</a:tableStyleId>
              </a:tblPr>
              <a:tblGrid>
                <a:gridCol w="146842">
                  <a:extLst>
                    <a:ext uri="{9D8B030D-6E8A-4147-A177-3AD203B41FA5}">
                      <a16:colId xmlns:a16="http://schemas.microsoft.com/office/drawing/2014/main" val="43157655"/>
                    </a:ext>
                  </a:extLst>
                </a:gridCol>
              </a:tblGrid>
              <a:tr h="167529">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387023298"/>
                  </a:ext>
                </a:extLst>
              </a:tr>
              <a:tr h="207539">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035882805"/>
                  </a:ext>
                </a:extLst>
              </a:tr>
              <a:tr h="335058">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2436453583"/>
                  </a:ext>
                </a:extLst>
              </a:tr>
              <a:tr h="782104">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94353052"/>
                  </a:ext>
                </a:extLst>
              </a:tr>
              <a:tr h="874064">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4245984821"/>
                  </a:ext>
                </a:extLst>
              </a:tr>
              <a:tr h="874064">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574959994"/>
                  </a:ext>
                </a:extLst>
              </a:tr>
            </a:tbl>
          </a:graphicData>
        </a:graphic>
      </p:graphicFrame>
      <p:graphicFrame>
        <p:nvGraphicFramePr>
          <p:cNvPr id="8" name="Taula 7">
            <a:extLst>
              <a:ext uri="{FF2B5EF4-FFF2-40B4-BE49-F238E27FC236}">
                <a16:creationId xmlns:a16="http://schemas.microsoft.com/office/drawing/2014/main" id="{FC0D5C89-537F-4E15-894B-47D33A16588C}"/>
              </a:ext>
            </a:extLst>
          </p:cNvPr>
          <p:cNvGraphicFramePr>
            <a:graphicFrameLocks noGrp="1"/>
          </p:cNvGraphicFramePr>
          <p:nvPr>
            <p:extLst>
              <p:ext uri="{D42A27DB-BD31-4B8C-83A1-F6EECF244321}">
                <p14:modId xmlns:p14="http://schemas.microsoft.com/office/powerpoint/2010/main" val="454432368"/>
              </p:ext>
            </p:extLst>
          </p:nvPr>
        </p:nvGraphicFramePr>
        <p:xfrm>
          <a:off x="897982" y="1456588"/>
          <a:ext cx="7344816" cy="4924740"/>
        </p:xfrm>
        <a:graphic>
          <a:graphicData uri="http://schemas.openxmlformats.org/drawingml/2006/table">
            <a:tbl>
              <a:tblPr firstRow="1" firstCol="1" bandRow="1"/>
              <a:tblGrid>
                <a:gridCol w="2531938">
                  <a:extLst>
                    <a:ext uri="{9D8B030D-6E8A-4147-A177-3AD203B41FA5}">
                      <a16:colId xmlns:a16="http://schemas.microsoft.com/office/drawing/2014/main" val="3413052421"/>
                    </a:ext>
                  </a:extLst>
                </a:gridCol>
                <a:gridCol w="4812878">
                  <a:extLst>
                    <a:ext uri="{9D8B030D-6E8A-4147-A177-3AD203B41FA5}">
                      <a16:colId xmlns:a16="http://schemas.microsoft.com/office/drawing/2014/main" val="3117430648"/>
                    </a:ext>
                  </a:extLst>
                </a:gridCol>
              </a:tblGrid>
              <a:tr h="267466">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Màsters universitaris ETSEIB i Dobles Màsters</a:t>
                      </a:r>
                      <a:r>
                        <a:rPr lang="ca-ES" sz="1600" baseline="0" dirty="0">
                          <a:effectLst/>
                          <a:latin typeface="Calibri" panose="020F0502020204030204" pitchFamily="34" charset="0"/>
                          <a:ea typeface="Times New Roman" panose="02020603050405020304" pitchFamily="18" charset="0"/>
                          <a:cs typeface="Calibri" panose="020F0502020204030204" pitchFamily="34" charset="0"/>
                        </a:rPr>
                        <a:t> ETSEIB</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51223656"/>
                  </a:ext>
                </a:extLst>
              </a:tr>
              <a:tr h="620212">
                <a:tc>
                  <a:txBody>
                    <a:bodyPr/>
                    <a:lstStyle/>
                    <a:p>
                      <a:pPr marL="21590" algn="just">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Erasmus+ KA131 estudis,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Swiss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European</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Mobility</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Programme</a:t>
                      </a:r>
                      <a:r>
                        <a:rPr lang="ca-ES" sz="1600" dirty="0">
                          <a:effectLst/>
                          <a:latin typeface="Calibri" panose="020F0502020204030204" pitchFamily="34" charset="0"/>
                          <a:ea typeface="Times New Roman" panose="02020603050405020304" pitchFamily="18" charset="0"/>
                          <a:cs typeface="Calibri" panose="020F0502020204030204" pitchFamily="34" charset="0"/>
                        </a:rPr>
                        <a:t>, Amèrica Llatina i SMILE-</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Magalhaes</a:t>
                      </a:r>
                      <a:r>
                        <a:rPr lang="ca-ES" sz="1600" dirty="0">
                          <a:effectLst/>
                          <a:latin typeface="Calibri" panose="020F0502020204030204" pitchFamily="34" charset="0"/>
                          <a:ea typeface="Times New Roman" panose="02020603050405020304" pitchFamily="18" charset="0"/>
                          <a:cs typeface="Calibri" panose="020F0502020204030204" pitchFamily="34" charset="0"/>
                        </a:rPr>
                        <a:t>, UPC-Xina, UPC-USA, UPC-Canadà, UPC-Món, Erasmus+ KA107</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96887033"/>
                  </a:ext>
                </a:extLst>
              </a:tr>
              <a:tr h="336597">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1Q / 30 ECTS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355353689"/>
                  </a:ext>
                </a:extLst>
              </a:tr>
              <a:tr h="534933">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Estar en disposició de titular-se en el quadrimestre en el qual es marxa d’intercanvi</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564837077"/>
                  </a:ext>
                </a:extLst>
              </a:tr>
              <a:tr h="1240423">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Treball de fi de màster (Si escau, inclou també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optativitat</a:t>
                      </a:r>
                      <a:r>
                        <a:rPr lang="ca-ES" sz="1600" dirty="0">
                          <a:effectLst/>
                          <a:latin typeface="Calibri" panose="020F0502020204030204" pitchFamily="34" charset="0"/>
                          <a:ea typeface="Times New Roman" panose="02020603050405020304" pitchFamily="18" charset="0"/>
                          <a:cs typeface="Calibri" panose="020F0502020204030204" pitchFamily="34" charset="0"/>
                        </a:rPr>
                        <a:t> del Q4). </a:t>
                      </a:r>
                      <a:r>
                        <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En el cas de doble màster ETSEIB, es reconeixeran els 2 TFM i el bloc optatiu restant.</a:t>
                      </a:r>
                      <a:r>
                        <a:rPr lang="ca-ES" sz="16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En el cas</a:t>
                      </a:r>
                      <a:r>
                        <a:rPr lang="ca-ES" sz="1600" baseline="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de doble màster MEI- MENER o MEI-MENER25, només es podrà reconèixer en règim de mobilitat un dels 2 TFM.</a:t>
                      </a:r>
                    </a:p>
                    <a:p>
                      <a:pPr>
                        <a:spcAft>
                          <a:spcPts val="0"/>
                        </a:spcAft>
                      </a:pPr>
                      <a:endPar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94668937"/>
                  </a:ext>
                </a:extLst>
              </a:tr>
              <a:tr h="1240423">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a-ES" sz="1600" dirty="0">
                          <a:effectLst/>
                          <a:latin typeface="Calibri" panose="020F0502020204030204" pitchFamily="34" charset="0"/>
                          <a:ea typeface="Calibri" panose="020F0502020204030204" pitchFamily="34" charset="0"/>
                          <a:cs typeface="Calibri" panose="020F0502020204030204" pitchFamily="34" charset="0"/>
                        </a:rPr>
                        <a:t>Europa: Erasmus+ KA131 estudis,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Swiss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European</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Mobility</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Programme</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a:effectLst/>
                          <a:latin typeface="Calibri" panose="020F0502020204030204" pitchFamily="34" charset="0"/>
                          <a:ea typeface="Calibri" panose="020F0502020204030204" pitchFamily="34" charset="0"/>
                          <a:cs typeface="Calibri" panose="020F0502020204030204" pitchFamily="34" charset="0"/>
                        </a:rPr>
                        <a:t> i MOBINT Agaur, beques Santander Erasmus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Resta de països: </a:t>
                      </a:r>
                      <a:r>
                        <a:rPr lang="ca-ES" sz="1600" dirty="0">
                          <a:effectLst/>
                          <a:latin typeface="Calibri" panose="020F0502020204030204" pitchFamily="34" charset="0"/>
                          <a:ea typeface="Times New Roman" panose="02020603050405020304" pitchFamily="18" charset="0"/>
                          <a:cs typeface="Calibri" panose="020F0502020204030204" pitchFamily="34" charset="0"/>
                        </a:rPr>
                        <a:t>Erasmus+ KA107/ </a:t>
                      </a:r>
                      <a:r>
                        <a:rPr lang="ca-ES" sz="1600" dirty="0">
                          <a:effectLst/>
                          <a:latin typeface="Calibri" panose="020F0502020204030204" pitchFamily="34" charset="0"/>
                          <a:ea typeface="Calibri" panose="020F0502020204030204" pitchFamily="34" charset="0"/>
                          <a:cs typeface="Calibri" panose="020F0502020204030204" pitchFamily="34" charset="0"/>
                        </a:rPr>
                        <a:t>KA131 estudis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a:effectLst/>
                          <a:latin typeface="Calibri" panose="020F0502020204030204" pitchFamily="34" charset="0"/>
                          <a:ea typeface="Calibri" panose="020F0502020204030204" pitchFamily="34" charset="0"/>
                          <a:cs typeface="Calibri" panose="020F0502020204030204" pitchFamily="34" charset="0"/>
                        </a:rPr>
                        <a:t>MOBINT Agaur, La Caixa dels Enginyers</a:t>
                      </a: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noFill/>
                      <a:prstDash val="solid"/>
                      <a:round/>
                      <a:headEnd type="none" w="med" len="med"/>
                      <a:tailEnd type="none" w="med" len="med"/>
                    </a:lnB>
                  </a:tcPr>
                </a:tc>
                <a:extLst>
                  <a:ext uri="{0D108BD9-81ED-4DB2-BD59-A6C34878D82A}">
                    <a16:rowId xmlns:a16="http://schemas.microsoft.com/office/drawing/2014/main" val="4280282386"/>
                  </a:ext>
                </a:extLst>
              </a:tr>
            </a:tbl>
          </a:graphicData>
        </a:graphic>
      </p:graphicFrame>
    </p:spTree>
    <p:extLst>
      <p:ext uri="{BB962C8B-B14F-4D97-AF65-F5344CB8AC3E}">
        <p14:creationId xmlns:p14="http://schemas.microsoft.com/office/powerpoint/2010/main" val="42522715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CB5A76AD-CBBD-41DC-81EE-AD530FB1982C}"/>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4" name="Text Box 4">
            <a:extLst>
              <a:ext uri="{FF2B5EF4-FFF2-40B4-BE49-F238E27FC236}">
                <a16:creationId xmlns:a16="http://schemas.microsoft.com/office/drawing/2014/main" id="{6D34A12C-8160-4E09-9714-7D48DAFEDF92}"/>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Màster</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 name="Rectangle 3">
            <a:extLst>
              <a:ext uri="{FF2B5EF4-FFF2-40B4-BE49-F238E27FC236}">
                <a16:creationId xmlns:a16="http://schemas.microsoft.com/office/drawing/2014/main" id="{7D69B67D-5345-49BD-9C8B-5D17868E5E03}"/>
              </a:ext>
            </a:extLst>
          </p:cNvPr>
          <p:cNvSpPr/>
          <p:nvPr/>
        </p:nvSpPr>
        <p:spPr>
          <a:xfrm>
            <a:off x="179512" y="1591413"/>
            <a:ext cx="8363272" cy="754758"/>
          </a:xfrm>
          <a:prstGeom prst="rect">
            <a:avLst/>
          </a:prstGeom>
        </p:spPr>
        <p:txBody>
          <a:bodyPr wrap="square" lIns="0">
            <a:spAutoFit/>
          </a:bodyPr>
          <a:lstStyle/>
          <a:p>
            <a:pPr marL="457200" algn="just">
              <a:lnSpc>
                <a:spcPct val="107000"/>
              </a:lnSpc>
              <a:spcAft>
                <a:spcPts val="800"/>
              </a:spcAft>
            </a:pPr>
            <a:endParaRPr lang="en-GB" sz="1600" dirty="0"/>
          </a:p>
          <a:p>
            <a:pPr marL="457200" algn="just">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AutoShape 466">
            <a:extLst>
              <a:ext uri="{FF2B5EF4-FFF2-40B4-BE49-F238E27FC236}">
                <a16:creationId xmlns:a16="http://schemas.microsoft.com/office/drawing/2014/main" id="{8CD38ADA-3E07-4335-95B6-DFEB997B087F}"/>
              </a:ext>
            </a:extLst>
          </p:cNvPr>
          <p:cNvSpPr txBox="1">
            <a:spLocks noChangeArrowheads="1"/>
          </p:cNvSpPr>
          <p:nvPr/>
        </p:nvSpPr>
        <p:spPr bwMode="auto">
          <a:xfrm>
            <a:off x="306744" y="1268760"/>
            <a:ext cx="8657744" cy="5400600"/>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dirty="0">
                <a:latin typeface="Calibri" panose="020F0502020204030204" pitchFamily="34" charset="0"/>
                <a:cs typeface="Calibri" panose="020F0502020204030204" pitchFamily="34" charset="0"/>
                <a:hlinkClick r:id="rId2"/>
              </a:rPr>
              <a:t>UNITECH</a:t>
            </a:r>
            <a:r>
              <a:rPr lang="ca-ES" kern="0" dirty="0">
                <a:latin typeface="Calibri" panose="020F0502020204030204" pitchFamily="34" charset="0"/>
                <a:cs typeface="Calibri" panose="020F0502020204030204" pitchFamily="34" charset="0"/>
              </a:rPr>
              <a:t> (crèdits + pràctiques en empresa) </a:t>
            </a:r>
            <a:r>
              <a:rPr lang="ca-ES" sz="1800" kern="0" dirty="0" err="1">
                <a:solidFill>
                  <a:srgbClr val="FF0000"/>
                </a:solidFill>
                <a:latin typeface="Calibri" panose="020F0502020204030204" pitchFamily="34" charset="0"/>
                <a:cs typeface="Calibri" panose="020F0502020204030204" pitchFamily="34" charset="0"/>
              </a:rPr>
              <a:t>Deadline</a:t>
            </a:r>
            <a:r>
              <a:rPr lang="ca-ES" sz="1800" kern="0" dirty="0">
                <a:solidFill>
                  <a:srgbClr val="FF0000"/>
                </a:solidFill>
                <a:latin typeface="Calibri" panose="020F0502020204030204" pitchFamily="34" charset="0"/>
                <a:cs typeface="Calibri" panose="020F0502020204030204" pitchFamily="34" charset="0"/>
              </a:rPr>
              <a:t> 12/12/2025</a:t>
            </a:r>
            <a:endParaRPr lang="ca-ES" sz="1800" kern="0" dirty="0">
              <a:solidFill>
                <a:srgbClr val="FF0000"/>
              </a:solidFill>
            </a:endParaRPr>
          </a:p>
        </p:txBody>
      </p:sp>
      <p:graphicFrame>
        <p:nvGraphicFramePr>
          <p:cNvPr id="7" name="Taula 2">
            <a:extLst>
              <a:ext uri="{FF2B5EF4-FFF2-40B4-BE49-F238E27FC236}">
                <a16:creationId xmlns:a16="http://schemas.microsoft.com/office/drawing/2014/main" id="{421F0BC8-E066-448D-839A-E4AF0CC7E82B}"/>
              </a:ext>
            </a:extLst>
          </p:cNvPr>
          <p:cNvGraphicFramePr>
            <a:graphicFrameLocks noGrp="1"/>
          </p:cNvGraphicFramePr>
          <p:nvPr>
            <p:extLst>
              <p:ext uri="{D42A27DB-BD31-4B8C-83A1-F6EECF244321}">
                <p14:modId xmlns:p14="http://schemas.microsoft.com/office/powerpoint/2010/main" val="782688432"/>
              </p:ext>
            </p:extLst>
          </p:nvPr>
        </p:nvGraphicFramePr>
        <p:xfrm>
          <a:off x="395536" y="2101309"/>
          <a:ext cx="8496944" cy="4424035"/>
        </p:xfrm>
        <a:graphic>
          <a:graphicData uri="http://schemas.openxmlformats.org/drawingml/2006/table">
            <a:tbl>
              <a:tblPr firstRow="1" firstCol="1" bandRow="1"/>
              <a:tblGrid>
                <a:gridCol w="2232248">
                  <a:extLst>
                    <a:ext uri="{9D8B030D-6E8A-4147-A177-3AD203B41FA5}">
                      <a16:colId xmlns:a16="http://schemas.microsoft.com/office/drawing/2014/main" val="2087221858"/>
                    </a:ext>
                  </a:extLst>
                </a:gridCol>
                <a:gridCol w="6264696">
                  <a:extLst>
                    <a:ext uri="{9D8B030D-6E8A-4147-A177-3AD203B41FA5}">
                      <a16:colId xmlns:a16="http://schemas.microsoft.com/office/drawing/2014/main" val="3291440153"/>
                    </a:ext>
                  </a:extLst>
                </a:gridCol>
              </a:tblGrid>
              <a:tr h="192372">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MEI (totes les especialitats), MEORG</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605870837"/>
                  </a:ext>
                </a:extLst>
              </a:tr>
              <a:tr h="192372">
                <a:tc>
                  <a:txBody>
                    <a:bodyPr/>
                    <a:lstStyle/>
                    <a:p>
                      <a:pPr marL="21590" algn="just">
                        <a:lnSpc>
                          <a:spcPct val="115000"/>
                        </a:lnSpc>
                        <a:spcAft>
                          <a:spcPts val="1000"/>
                        </a:spcAft>
                      </a:pPr>
                      <a:r>
                        <a:rPr lang="ca-ES" sz="1800" b="1">
                          <a:effectLst/>
                          <a:latin typeface="Calibri" panose="020F0502020204030204" pitchFamily="34" charset="0"/>
                          <a:ea typeface="Calibri" panose="020F0502020204030204" pitchFamily="34" charset="0"/>
                          <a:cs typeface="Calibri" panose="020F0502020204030204" pitchFamily="34" charset="0"/>
                        </a:rPr>
                        <a:t>Programa</a:t>
                      </a:r>
                      <a:endParaRPr lang="ca-ES" sz="18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UNITECH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267155305"/>
                  </a:ext>
                </a:extLst>
              </a:tr>
              <a:tr h="355463">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457200" algn="l"/>
                          <a:tab pos="584835" algn="l"/>
                        </a:tabLst>
                        <a:defRPr/>
                      </a:pPr>
                      <a:r>
                        <a:rPr lang="ca-ES" sz="1600" dirty="0">
                          <a:effectLst/>
                          <a:latin typeface="Calibri" panose="020F0502020204030204" pitchFamily="34" charset="0"/>
                          <a:ea typeface="Times New Roman" panose="02020603050405020304" pitchFamily="18" charset="0"/>
                          <a:cs typeface="Calibri" panose="020F0502020204030204" pitchFamily="34" charset="0"/>
                        </a:rPr>
                        <a:t>Mínim 60 ECTS </a:t>
                      </a:r>
                      <a:r>
                        <a:rPr lang="ca-ES" sz="1600" dirty="0">
                          <a:solidFill>
                            <a:schemeClr val="tx1"/>
                          </a:solidFill>
                          <a:latin typeface="Calibri" panose="020F0502020204030204" pitchFamily="34" charset="0"/>
                          <a:cs typeface="Calibri" panose="020F0502020204030204" pitchFamily="34" charset="0"/>
                        </a:rPr>
                        <a:t>(inclou </a:t>
                      </a:r>
                      <a:r>
                        <a:rPr lang="ca-ES" sz="1600" dirty="0" err="1">
                          <a:solidFill>
                            <a:schemeClr val="tx1"/>
                          </a:solidFill>
                          <a:latin typeface="Calibri" panose="020F0502020204030204" pitchFamily="34" charset="0"/>
                          <a:cs typeface="Calibri" panose="020F0502020204030204" pitchFamily="34" charset="0"/>
                        </a:rPr>
                        <a:t>Academic</a:t>
                      </a:r>
                      <a:r>
                        <a:rPr lang="ca-ES" sz="1600" dirty="0">
                          <a:solidFill>
                            <a:schemeClr val="tx1"/>
                          </a:solidFill>
                          <a:latin typeface="Calibri" panose="020F0502020204030204" pitchFamily="34" charset="0"/>
                          <a:cs typeface="Calibri" panose="020F0502020204030204" pitchFamily="34" charset="0"/>
                        </a:rPr>
                        <a:t> Exchange, </a:t>
                      </a:r>
                      <a:r>
                        <a:rPr lang="ca-ES" sz="1600" dirty="0" err="1">
                          <a:solidFill>
                            <a:schemeClr val="tx1"/>
                          </a:solidFill>
                          <a:latin typeface="Calibri" panose="020F0502020204030204" pitchFamily="34" charset="0"/>
                          <a:cs typeface="Calibri" panose="020F0502020204030204" pitchFamily="34" charset="0"/>
                        </a:rPr>
                        <a:t>Internship</a:t>
                      </a:r>
                      <a:r>
                        <a:rPr lang="ca-ES" sz="1600" baseline="0" dirty="0">
                          <a:solidFill>
                            <a:schemeClr val="tx1"/>
                          </a:solidFill>
                          <a:latin typeface="Calibri" panose="020F0502020204030204" pitchFamily="34" charset="0"/>
                          <a:cs typeface="Calibri" panose="020F0502020204030204" pitchFamily="34" charset="0"/>
                        </a:rPr>
                        <a:t> i </a:t>
                      </a:r>
                      <a:r>
                        <a:rPr lang="ca-ES" sz="1600" baseline="0" dirty="0" err="1">
                          <a:solidFill>
                            <a:schemeClr val="tx1"/>
                          </a:solidFill>
                          <a:latin typeface="Calibri" panose="020F0502020204030204" pitchFamily="34" charset="0"/>
                          <a:cs typeface="Calibri" panose="020F0502020204030204" pitchFamily="34" charset="0"/>
                        </a:rPr>
                        <a:t>coaching</a:t>
                      </a:r>
                      <a:r>
                        <a:rPr lang="ca-ES" sz="1600" baseline="0" dirty="0">
                          <a:solidFill>
                            <a:schemeClr val="tx1"/>
                          </a:solidFill>
                          <a:latin typeface="Calibri" panose="020F0502020204030204" pitchFamily="34" charset="0"/>
                          <a:cs typeface="Calibri" panose="020F0502020204030204" pitchFamily="34" charset="0"/>
                        </a:rPr>
                        <a:t> modules)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567724204"/>
                  </a:ext>
                </a:extLst>
              </a:tr>
              <a:tr h="710927">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Haver superat 1r curs (més assignatures troncals de 2n curs, veure Guia de la Mobilitat)</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 com a màxim, el 50% dels crèdits d’assignatures de 2n curs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109076258"/>
                  </a:ext>
                </a:extLst>
              </a:tr>
              <a:tr h="710927">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Fins a 30 ECTS en assignatures. La pràctica en empresa </a:t>
                      </a:r>
                      <a:r>
                        <a:rPr lang="ca-ES" sz="1600" b="1" u="sng" dirty="0">
                          <a:effectLst/>
                          <a:latin typeface="Calibri" panose="020F0502020204030204" pitchFamily="34" charset="0"/>
                          <a:ea typeface="Calibri" panose="020F0502020204030204" pitchFamily="34" charset="0"/>
                          <a:cs typeface="Calibri" panose="020F0502020204030204" pitchFamily="34" charset="0"/>
                        </a:rPr>
                        <a:t>d’acord</a:t>
                      </a:r>
                      <a:r>
                        <a:rPr lang="ca-ES" sz="1600" b="1" u="sng" baseline="0" dirty="0">
                          <a:effectLst/>
                          <a:latin typeface="Calibri" panose="020F0502020204030204" pitchFamily="34" charset="0"/>
                          <a:ea typeface="Calibri" panose="020F0502020204030204" pitchFamily="34" charset="0"/>
                          <a:cs typeface="Calibri" panose="020F0502020204030204" pitchFamily="34" charset="0"/>
                        </a:rPr>
                        <a:t> amb la</a:t>
                      </a:r>
                      <a:r>
                        <a:rPr lang="ca-ES" sz="1600" b="1" u="sng" dirty="0">
                          <a:effectLst/>
                          <a:latin typeface="Calibri" panose="020F0502020204030204" pitchFamily="34" charset="0"/>
                          <a:ea typeface="Calibri" panose="020F0502020204030204" pitchFamily="34" charset="0"/>
                          <a:cs typeface="Calibri" panose="020F0502020204030204" pitchFamily="34" charset="0"/>
                        </a:rPr>
                        <a:t> normativa de pràctiques externes de l’ETSEIB</a:t>
                      </a:r>
                      <a:r>
                        <a:rPr lang="ca-ES" sz="1600" dirty="0">
                          <a:effectLst/>
                          <a:latin typeface="Calibri" panose="020F0502020204030204" pitchFamily="34" charset="0"/>
                          <a:ea typeface="Calibri" panose="020F0502020204030204" pitchFamily="34" charset="0"/>
                          <a:cs typeface="Calibri" panose="020F0502020204030204" pitchFamily="34" charset="0"/>
                        </a:rPr>
                        <a:t>.</a:t>
                      </a:r>
                      <a:r>
                        <a:rPr lang="ca-ES" sz="1600" baseline="0" dirty="0">
                          <a:effectLst/>
                          <a:latin typeface="Calibri" panose="020F0502020204030204" pitchFamily="34" charset="0"/>
                          <a:ea typeface="Calibri" panose="020F0502020204030204" pitchFamily="34" charset="0"/>
                          <a:cs typeface="Calibri" panose="020F0502020204030204" pitchFamily="34" charset="0"/>
                        </a:rPr>
                        <a:t> Es poden utilitzar les pràctiques per fer el TFM (amb director/ponent i defensa a l’ETSEIB)</a:t>
                      </a:r>
                      <a:r>
                        <a:rPr lang="ca-ES" sz="1600" dirty="0">
                          <a:effectLst/>
                          <a:latin typeface="Calibri" panose="020F0502020204030204" pitchFamily="34" charset="0"/>
                          <a:ea typeface="Calibri" panose="020F0502020204030204" pitchFamily="34" charset="0"/>
                          <a:cs typeface="Calibri" panose="020F0502020204030204" pitchFamily="34" charset="0"/>
                        </a:rPr>
                        <a:t>.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946875565"/>
                  </a:ext>
                </a:extLst>
              </a:tr>
              <a:tr h="1066390">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Erasmus+ KA131 estudis,</a:t>
                      </a:r>
                      <a:r>
                        <a:rPr lang="ca-ES" sz="1600" baseline="0" dirty="0">
                          <a:effectLst/>
                          <a:latin typeface="Calibri" panose="020F0502020204030204" pitchFamily="34" charset="0"/>
                          <a:ea typeface="Calibri" panose="020F0502020204030204" pitchFamily="34" charset="0"/>
                          <a:cs typeface="Calibri" panose="020F0502020204030204" pitchFamily="34" charset="0"/>
                        </a:rPr>
                        <a:t> </a:t>
                      </a:r>
                      <a:r>
                        <a:rPr lang="ca-ES" sz="1600" dirty="0">
                          <a:effectLst/>
                          <a:latin typeface="Calibri" panose="020F0502020204030204" pitchFamily="34" charset="0"/>
                          <a:ea typeface="Calibri" panose="020F0502020204030204" pitchFamily="34" charset="0"/>
                          <a:cs typeface="Calibri" panose="020F0502020204030204" pitchFamily="34" charset="0"/>
                        </a:rPr>
                        <a:t>Erasmus+ KA131 pràctiques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err="1">
                          <a:effectLst/>
                          <a:latin typeface="Calibri" panose="020F0502020204030204" pitchFamily="34" charset="0"/>
                          <a:ea typeface="Times New Roman" panose="02020603050405020304" pitchFamily="18" charset="0"/>
                          <a:cs typeface="Calibri" panose="020F0502020204030204" pitchFamily="34" charset="0"/>
                        </a:rPr>
                        <a:t>Swiss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European</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Mobility</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Programme</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Times New Roman" panose="02020603050405020304" pitchFamily="18" charset="0"/>
                          <a:cs typeface="Calibri" panose="020F0502020204030204" pitchFamily="34" charset="0"/>
                        </a:rPr>
                        <a:t>UNITECH</a:t>
                      </a: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MOBINT Agaur </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ca-ES" sz="1600" dirty="0">
                          <a:effectLst/>
                          <a:latin typeface="Calibri" panose="020F0502020204030204" pitchFamily="34" charset="0"/>
                          <a:ea typeface="Calibri" panose="020F0502020204030204" pitchFamily="34" charset="0"/>
                          <a:cs typeface="Calibri" panose="020F0502020204030204" pitchFamily="34" charset="0"/>
                        </a:rPr>
                        <a:t>Beques Santander Erasmus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65722129"/>
                  </a:ext>
                </a:extLst>
              </a:tr>
              <a:tr h="355463">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Més informació</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201295">
                        <a:spcAft>
                          <a:spcPts val="0"/>
                        </a:spcAft>
                      </a:pPr>
                      <a:r>
                        <a:rPr lang="ca-ES" sz="1200" dirty="0">
                          <a:effectLst/>
                          <a:latin typeface="Calibri" panose="020F0502020204030204" pitchFamily="34" charset="0"/>
                          <a:ea typeface="Calibri" panose="020F0502020204030204" pitchFamily="34" charset="0"/>
                          <a:cs typeface="Calibri" panose="020F0502020204030204" pitchFamily="34" charset="0"/>
                          <a:hlinkClick r:id="rId3"/>
                        </a:rPr>
                        <a:t>https://www.upc.edu/sri/en/mobility_office/students-mobility-office/unitech/unitech-outgoing</a:t>
                      </a:r>
                      <a:endParaRPr lang="ca-ES" sz="1200" dirty="0">
                        <a:effectLst/>
                        <a:latin typeface="Calibri" panose="020F0502020204030204" pitchFamily="34" charset="0"/>
                        <a:ea typeface="Calibri" panose="020F0502020204030204" pitchFamily="34" charset="0"/>
                        <a:cs typeface="Calibri" panose="020F0502020204030204" pitchFamily="34" charset="0"/>
                      </a:endParaRPr>
                    </a:p>
                    <a:p>
                      <a:pPr marL="201295">
                        <a:spcAft>
                          <a:spcPts val="0"/>
                        </a:spcAft>
                      </a:pPr>
                      <a:r>
                        <a:rPr lang="ca-ES" sz="1200" dirty="0">
                          <a:effectLst/>
                          <a:latin typeface="Calibri" panose="020F0502020204030204" pitchFamily="34" charset="0"/>
                          <a:ea typeface="Calibri" panose="020F0502020204030204" pitchFamily="34" charset="0"/>
                          <a:cs typeface="Calibri" panose="020F0502020204030204" pitchFamily="34" charset="0"/>
                        </a:rPr>
                        <a:t>https://application.unitech.app/</a:t>
                      </a:r>
                    </a:p>
                    <a:p>
                      <a:pPr marL="201295" algn="l" defTabSz="914400" rtl="0" eaLnBrk="1" latinLnBrk="0" hangingPunct="1">
                        <a:spcAft>
                          <a:spcPts val="0"/>
                        </a:spcAft>
                      </a:pPr>
                      <a:endParaRPr lang="ca-ES" sz="1200" kern="12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solidFill>
                        <a:srgbClr val="E36C0A"/>
                      </a:solidFill>
                      <a:prstDash val="solid"/>
                      <a:round/>
                      <a:headEnd type="none" w="med" len="med"/>
                      <a:tailEnd type="none" w="med" len="med"/>
                    </a:lnB>
                  </a:tcPr>
                </a:tc>
                <a:extLst>
                  <a:ext uri="{0D108BD9-81ED-4DB2-BD59-A6C34878D82A}">
                    <a16:rowId xmlns:a16="http://schemas.microsoft.com/office/drawing/2014/main" val="396912453"/>
                  </a:ext>
                </a:extLst>
              </a:tr>
            </a:tbl>
          </a:graphicData>
        </a:graphic>
      </p:graphicFrame>
      <p:pic>
        <p:nvPicPr>
          <p:cNvPr id="8" name="Imagen 7"/>
          <p:cNvPicPr>
            <a:picLocks noChangeAspect="1"/>
          </p:cNvPicPr>
          <p:nvPr/>
        </p:nvPicPr>
        <p:blipFill>
          <a:blip r:embed="rId4"/>
          <a:stretch>
            <a:fillRect/>
          </a:stretch>
        </p:blipFill>
        <p:spPr>
          <a:xfrm>
            <a:off x="6650204" y="1822931"/>
            <a:ext cx="1981372" cy="646232"/>
          </a:xfrm>
          <a:prstGeom prst="rect">
            <a:avLst/>
          </a:prstGeom>
        </p:spPr>
      </p:pic>
    </p:spTree>
    <p:extLst>
      <p:ext uri="{BB962C8B-B14F-4D97-AF65-F5344CB8AC3E}">
        <p14:creationId xmlns:p14="http://schemas.microsoft.com/office/powerpoint/2010/main" val="536614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16491D57-78C1-4887-859E-13FC0B6EC59D}"/>
              </a:ext>
            </a:extLst>
          </p:cNvPr>
          <p:cNvSpPr>
            <a:spLocks noGrp="1"/>
          </p:cNvSpPr>
          <p:nvPr>
            <p:ph type="sldNum" sz="quarter" idx="12"/>
          </p:nvPr>
        </p:nvSpPr>
        <p:spPr/>
        <p:txBody>
          <a:bodyPr/>
          <a:lstStyle/>
          <a:p>
            <a:pPr>
              <a:defRPr/>
            </a:pPr>
            <a:fld id="{A9F226C3-548D-4053-BB04-FC54A06D49F6}" type="slidenum">
              <a:rPr lang="ca-ES" smtClean="0"/>
              <a:pPr>
                <a:defRPr/>
              </a:pPr>
              <a:t>17</a:t>
            </a:fld>
            <a:endParaRPr lang="ca-ES"/>
          </a:p>
        </p:txBody>
      </p:sp>
      <p:sp>
        <p:nvSpPr>
          <p:cNvPr id="3" name="Rectángulo 2">
            <a:extLst>
              <a:ext uri="{FF2B5EF4-FFF2-40B4-BE49-F238E27FC236}">
                <a16:creationId xmlns:a16="http://schemas.microsoft.com/office/drawing/2014/main" id="{46FC3426-249C-4E91-A4A6-11B69987AFF4}"/>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4" name="Text Box 4">
            <a:extLst>
              <a:ext uri="{FF2B5EF4-FFF2-40B4-BE49-F238E27FC236}">
                <a16:creationId xmlns:a16="http://schemas.microsoft.com/office/drawing/2014/main" id="{23F10C4A-63AB-456F-BE5B-503E6AB11F05}"/>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Màster</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5" name="Rectangle 3">
            <a:extLst>
              <a:ext uri="{FF2B5EF4-FFF2-40B4-BE49-F238E27FC236}">
                <a16:creationId xmlns:a16="http://schemas.microsoft.com/office/drawing/2014/main" id="{194DC174-9D64-4100-B23D-0852C7E08167}"/>
              </a:ext>
            </a:extLst>
          </p:cNvPr>
          <p:cNvSpPr/>
          <p:nvPr/>
        </p:nvSpPr>
        <p:spPr>
          <a:xfrm>
            <a:off x="179512" y="1591413"/>
            <a:ext cx="8363272" cy="754758"/>
          </a:xfrm>
          <a:prstGeom prst="rect">
            <a:avLst/>
          </a:prstGeom>
        </p:spPr>
        <p:txBody>
          <a:bodyPr wrap="square" lIns="0">
            <a:spAutoFit/>
          </a:bodyPr>
          <a:lstStyle/>
          <a:p>
            <a:pPr marL="457200" algn="just">
              <a:lnSpc>
                <a:spcPct val="107000"/>
              </a:lnSpc>
              <a:spcAft>
                <a:spcPts val="800"/>
              </a:spcAft>
            </a:pPr>
            <a:endParaRPr lang="en-GB" sz="1600" dirty="0"/>
          </a:p>
          <a:p>
            <a:pPr marL="457200" algn="just">
              <a:lnSpc>
                <a:spcPct val="107000"/>
              </a:lnSpc>
              <a:spcAft>
                <a:spcPts val="800"/>
              </a:spcAft>
            </a:pPr>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AutoShape 466">
            <a:extLst>
              <a:ext uri="{FF2B5EF4-FFF2-40B4-BE49-F238E27FC236}">
                <a16:creationId xmlns:a16="http://schemas.microsoft.com/office/drawing/2014/main" id="{ED7A9876-8ABF-45C1-9C48-F0C7656C5C6F}"/>
              </a:ext>
            </a:extLst>
          </p:cNvPr>
          <p:cNvSpPr txBox="1">
            <a:spLocks noChangeArrowheads="1"/>
          </p:cNvSpPr>
          <p:nvPr/>
        </p:nvSpPr>
        <p:spPr bwMode="auto">
          <a:xfrm>
            <a:off x="306744" y="1268760"/>
            <a:ext cx="8657744" cy="5400600"/>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dirty="0">
                <a:latin typeface="Calibri" panose="020F0502020204030204" pitchFamily="34" charset="0"/>
                <a:cs typeface="Calibri" panose="020F0502020204030204" pitchFamily="34" charset="0"/>
                <a:hlinkClick r:id="rId2"/>
              </a:rPr>
              <a:t>UNITECH</a:t>
            </a:r>
            <a:r>
              <a:rPr lang="ca-ES" kern="0" dirty="0">
                <a:latin typeface="Calibri" panose="020F0502020204030204" pitchFamily="34" charset="0"/>
                <a:cs typeface="Calibri" panose="020F0502020204030204" pitchFamily="34" charset="0"/>
              </a:rPr>
              <a:t> (crèdits + pràctiques en empresa) </a:t>
            </a:r>
            <a:r>
              <a:rPr lang="ca-ES" sz="1800" kern="0" dirty="0" err="1">
                <a:solidFill>
                  <a:srgbClr val="FF0000"/>
                </a:solidFill>
                <a:latin typeface="Calibri" panose="020F0502020204030204" pitchFamily="34" charset="0"/>
                <a:cs typeface="Calibri" panose="020F0502020204030204" pitchFamily="34" charset="0"/>
              </a:rPr>
              <a:t>Deadline</a:t>
            </a:r>
            <a:r>
              <a:rPr lang="ca-ES" sz="1800" kern="0" dirty="0">
                <a:solidFill>
                  <a:srgbClr val="FF0000"/>
                </a:solidFill>
                <a:latin typeface="Calibri" panose="020F0502020204030204" pitchFamily="34" charset="0"/>
                <a:cs typeface="Calibri" panose="020F0502020204030204" pitchFamily="34" charset="0"/>
              </a:rPr>
              <a:t> 12/12/2025</a:t>
            </a:r>
            <a:endParaRPr lang="ca-ES" sz="1800" kern="0" dirty="0">
              <a:solidFill>
                <a:srgbClr val="FF0000"/>
              </a:solidFill>
            </a:endParaRPr>
          </a:p>
        </p:txBody>
      </p:sp>
      <p:graphicFrame>
        <p:nvGraphicFramePr>
          <p:cNvPr id="7" name="Taula 2">
            <a:extLst>
              <a:ext uri="{FF2B5EF4-FFF2-40B4-BE49-F238E27FC236}">
                <a16:creationId xmlns:a16="http://schemas.microsoft.com/office/drawing/2014/main" id="{0B1C1500-9A46-4326-B79F-E20DA639C514}"/>
              </a:ext>
            </a:extLst>
          </p:cNvPr>
          <p:cNvGraphicFramePr>
            <a:graphicFrameLocks noGrp="1"/>
          </p:cNvGraphicFramePr>
          <p:nvPr>
            <p:extLst>
              <p:ext uri="{D42A27DB-BD31-4B8C-83A1-F6EECF244321}">
                <p14:modId xmlns:p14="http://schemas.microsoft.com/office/powerpoint/2010/main" val="758511428"/>
              </p:ext>
            </p:extLst>
          </p:nvPr>
        </p:nvGraphicFramePr>
        <p:xfrm>
          <a:off x="395536" y="2101309"/>
          <a:ext cx="8496944" cy="4424035"/>
        </p:xfrm>
        <a:graphic>
          <a:graphicData uri="http://schemas.openxmlformats.org/drawingml/2006/table">
            <a:tbl>
              <a:tblPr firstRow="1" firstCol="1" bandRow="1"/>
              <a:tblGrid>
                <a:gridCol w="2232248">
                  <a:extLst>
                    <a:ext uri="{9D8B030D-6E8A-4147-A177-3AD203B41FA5}">
                      <a16:colId xmlns:a16="http://schemas.microsoft.com/office/drawing/2014/main" val="2087221858"/>
                    </a:ext>
                  </a:extLst>
                </a:gridCol>
                <a:gridCol w="6264696">
                  <a:extLst>
                    <a:ext uri="{9D8B030D-6E8A-4147-A177-3AD203B41FA5}">
                      <a16:colId xmlns:a16="http://schemas.microsoft.com/office/drawing/2014/main" val="3291440153"/>
                    </a:ext>
                  </a:extLst>
                </a:gridCol>
              </a:tblGrid>
              <a:tr h="192372">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MEI (</a:t>
                      </a:r>
                      <a:r>
                        <a:rPr lang="ca-ES" sz="1600">
                          <a:effectLst/>
                          <a:latin typeface="Calibri" panose="020F0502020204030204" pitchFamily="34" charset="0"/>
                          <a:ea typeface="Times New Roman" panose="02020603050405020304" pitchFamily="18" charset="0"/>
                          <a:cs typeface="Calibri" panose="020F0502020204030204" pitchFamily="34" charset="0"/>
                        </a:rPr>
                        <a:t>Organització Industrial), </a:t>
                      </a:r>
                      <a:r>
                        <a:rPr lang="ca-ES" sz="1600" dirty="0">
                          <a:effectLst/>
                          <a:latin typeface="Calibri" panose="020F0502020204030204" pitchFamily="34" charset="0"/>
                          <a:ea typeface="Times New Roman" panose="02020603050405020304" pitchFamily="18" charset="0"/>
                          <a:cs typeface="Calibri" panose="020F0502020204030204" pitchFamily="34" charset="0"/>
                        </a:rPr>
                        <a:t>MEORG</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605870837"/>
                  </a:ext>
                </a:extLst>
              </a:tr>
              <a:tr h="192372">
                <a:tc>
                  <a:txBody>
                    <a:bodyPr/>
                    <a:lstStyle/>
                    <a:p>
                      <a:pPr marL="21590" algn="just">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UNITECH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267155305"/>
                  </a:ext>
                </a:extLst>
              </a:tr>
              <a:tr h="355463">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tab pos="457200" algn="l"/>
                          <a:tab pos="584835" algn="l"/>
                        </a:tabLst>
                        <a:defRPr/>
                      </a:pPr>
                      <a:r>
                        <a:rPr lang="ca-ES" sz="1600" dirty="0">
                          <a:effectLst/>
                          <a:latin typeface="Calibri" panose="020F0502020204030204" pitchFamily="34" charset="0"/>
                          <a:ea typeface="Times New Roman" panose="02020603050405020304" pitchFamily="18" charset="0"/>
                          <a:cs typeface="Calibri" panose="020F0502020204030204" pitchFamily="34" charset="0"/>
                        </a:rPr>
                        <a:t>Mínim 60 ECTS </a:t>
                      </a:r>
                      <a:r>
                        <a:rPr lang="ca-ES" sz="1600" dirty="0">
                          <a:solidFill>
                            <a:schemeClr val="tx1"/>
                          </a:solidFill>
                          <a:latin typeface="Calibri" panose="020F0502020204030204" pitchFamily="34" charset="0"/>
                          <a:cs typeface="Calibri" panose="020F0502020204030204" pitchFamily="34" charset="0"/>
                        </a:rPr>
                        <a:t>(inclou </a:t>
                      </a:r>
                      <a:r>
                        <a:rPr lang="ca-ES" sz="1600" dirty="0" err="1">
                          <a:solidFill>
                            <a:schemeClr val="tx1"/>
                          </a:solidFill>
                          <a:latin typeface="Calibri" panose="020F0502020204030204" pitchFamily="34" charset="0"/>
                          <a:cs typeface="Calibri" panose="020F0502020204030204" pitchFamily="34" charset="0"/>
                        </a:rPr>
                        <a:t>Academic</a:t>
                      </a:r>
                      <a:r>
                        <a:rPr lang="ca-ES" sz="1600" dirty="0">
                          <a:solidFill>
                            <a:schemeClr val="tx1"/>
                          </a:solidFill>
                          <a:latin typeface="Calibri" panose="020F0502020204030204" pitchFamily="34" charset="0"/>
                          <a:cs typeface="Calibri" panose="020F0502020204030204" pitchFamily="34" charset="0"/>
                        </a:rPr>
                        <a:t> Exchange, </a:t>
                      </a:r>
                      <a:r>
                        <a:rPr lang="ca-ES" sz="1600" dirty="0" err="1">
                          <a:solidFill>
                            <a:schemeClr val="tx1"/>
                          </a:solidFill>
                          <a:latin typeface="Calibri" panose="020F0502020204030204" pitchFamily="34" charset="0"/>
                          <a:cs typeface="Calibri" panose="020F0502020204030204" pitchFamily="34" charset="0"/>
                        </a:rPr>
                        <a:t>Internship</a:t>
                      </a:r>
                      <a:r>
                        <a:rPr lang="ca-ES" sz="1600" baseline="0" dirty="0">
                          <a:solidFill>
                            <a:schemeClr val="tx1"/>
                          </a:solidFill>
                          <a:latin typeface="Calibri" panose="020F0502020204030204" pitchFamily="34" charset="0"/>
                          <a:cs typeface="Calibri" panose="020F0502020204030204" pitchFamily="34" charset="0"/>
                        </a:rPr>
                        <a:t> i </a:t>
                      </a:r>
                      <a:r>
                        <a:rPr lang="ca-ES" sz="1600" baseline="0" dirty="0" err="1">
                          <a:solidFill>
                            <a:schemeClr val="tx1"/>
                          </a:solidFill>
                          <a:latin typeface="Calibri" panose="020F0502020204030204" pitchFamily="34" charset="0"/>
                          <a:cs typeface="Calibri" panose="020F0502020204030204" pitchFamily="34" charset="0"/>
                        </a:rPr>
                        <a:t>coaching</a:t>
                      </a:r>
                      <a:r>
                        <a:rPr lang="ca-ES" sz="1600" baseline="0" dirty="0">
                          <a:solidFill>
                            <a:schemeClr val="tx1"/>
                          </a:solidFill>
                          <a:latin typeface="Calibri" panose="020F0502020204030204" pitchFamily="34" charset="0"/>
                          <a:cs typeface="Calibri" panose="020F0502020204030204" pitchFamily="34" charset="0"/>
                        </a:rPr>
                        <a:t> modules)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567724204"/>
                  </a:ext>
                </a:extLst>
              </a:tr>
              <a:tr h="710927">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Haver superat 1r curs (60 ECTS en assignatures obligatòries)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 com a màxim, el 50% dels crèdits d’assignatures de 2n curs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109076258"/>
                  </a:ext>
                </a:extLst>
              </a:tr>
              <a:tr h="710927">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Fins a 30 ECTS en assignatures </a:t>
                      </a:r>
                      <a:r>
                        <a:rPr lang="ca-ES" sz="1600" dirty="0">
                          <a:effectLst/>
                          <a:latin typeface="Calibri" panose="020F0502020204030204" pitchFamily="34" charset="0"/>
                          <a:ea typeface="Times New Roman" panose="02020603050405020304" pitchFamily="18" charset="0"/>
                          <a:cs typeface="Calibri" panose="020F0502020204030204" pitchFamily="34" charset="0"/>
                        </a:rPr>
                        <a:t>(optatives Q3)</a:t>
                      </a:r>
                      <a:r>
                        <a:rPr lang="ca-ES" sz="1600" dirty="0">
                          <a:effectLst/>
                          <a:latin typeface="Calibri" panose="020F0502020204030204" pitchFamily="34" charset="0"/>
                          <a:ea typeface="Calibri" panose="020F0502020204030204" pitchFamily="34" charset="0"/>
                          <a:cs typeface="Calibri" panose="020F0502020204030204" pitchFamily="34" charset="0"/>
                        </a:rPr>
                        <a:t>. La pràctica en empresa </a:t>
                      </a:r>
                      <a:r>
                        <a:rPr lang="ca-ES" sz="1600" b="1" u="sng" dirty="0">
                          <a:effectLst/>
                          <a:latin typeface="Calibri" panose="020F0502020204030204" pitchFamily="34" charset="0"/>
                          <a:ea typeface="Calibri" panose="020F0502020204030204" pitchFamily="34" charset="0"/>
                          <a:cs typeface="Calibri" panose="020F0502020204030204" pitchFamily="34" charset="0"/>
                        </a:rPr>
                        <a:t>d’acord</a:t>
                      </a:r>
                      <a:r>
                        <a:rPr lang="ca-ES" sz="1600" b="1" u="sng" baseline="0" dirty="0">
                          <a:effectLst/>
                          <a:latin typeface="Calibri" panose="020F0502020204030204" pitchFamily="34" charset="0"/>
                          <a:ea typeface="Calibri" panose="020F0502020204030204" pitchFamily="34" charset="0"/>
                          <a:cs typeface="Calibri" panose="020F0502020204030204" pitchFamily="34" charset="0"/>
                        </a:rPr>
                        <a:t> amb la</a:t>
                      </a:r>
                      <a:r>
                        <a:rPr lang="ca-ES" sz="1600" b="1" u="sng" dirty="0">
                          <a:effectLst/>
                          <a:latin typeface="Calibri" panose="020F0502020204030204" pitchFamily="34" charset="0"/>
                          <a:ea typeface="Calibri" panose="020F0502020204030204" pitchFamily="34" charset="0"/>
                          <a:cs typeface="Calibri" panose="020F0502020204030204" pitchFamily="34" charset="0"/>
                        </a:rPr>
                        <a:t> normativa de pràctiques externes de l’ETSEIB</a:t>
                      </a:r>
                      <a:r>
                        <a:rPr lang="ca-ES" sz="1600" dirty="0">
                          <a:effectLst/>
                          <a:latin typeface="Calibri" panose="020F0502020204030204" pitchFamily="34" charset="0"/>
                          <a:ea typeface="Calibri" panose="020F0502020204030204" pitchFamily="34" charset="0"/>
                          <a:cs typeface="Calibri" panose="020F0502020204030204" pitchFamily="34" charset="0"/>
                        </a:rPr>
                        <a:t>.</a:t>
                      </a:r>
                      <a:r>
                        <a:rPr lang="ca-ES" sz="1600" baseline="0" dirty="0">
                          <a:effectLst/>
                          <a:latin typeface="Calibri" panose="020F0502020204030204" pitchFamily="34" charset="0"/>
                          <a:ea typeface="Calibri" panose="020F0502020204030204" pitchFamily="34" charset="0"/>
                          <a:cs typeface="Calibri" panose="020F0502020204030204" pitchFamily="34" charset="0"/>
                        </a:rPr>
                        <a:t> Es poden utilitzar les pràctiques per fer el TFM (amb director/ponent i defensa a l’ETSEIB)</a:t>
                      </a:r>
                      <a:r>
                        <a:rPr lang="ca-ES" sz="1600" dirty="0">
                          <a:effectLst/>
                          <a:latin typeface="Calibri" panose="020F0502020204030204" pitchFamily="34" charset="0"/>
                          <a:ea typeface="Calibri" panose="020F0502020204030204" pitchFamily="34" charset="0"/>
                          <a:cs typeface="Calibri" panose="020F0502020204030204" pitchFamily="34" charset="0"/>
                        </a:rPr>
                        <a:t>.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946875565"/>
                  </a:ext>
                </a:extLst>
              </a:tr>
              <a:tr h="1066390">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Erasmus+ KA131 estudis,</a:t>
                      </a:r>
                      <a:r>
                        <a:rPr lang="ca-ES" sz="1600" baseline="0" dirty="0">
                          <a:effectLst/>
                          <a:latin typeface="Calibri" panose="020F0502020204030204" pitchFamily="34" charset="0"/>
                          <a:ea typeface="Calibri" panose="020F0502020204030204" pitchFamily="34" charset="0"/>
                          <a:cs typeface="Calibri" panose="020F0502020204030204" pitchFamily="34" charset="0"/>
                        </a:rPr>
                        <a:t> </a:t>
                      </a:r>
                      <a:r>
                        <a:rPr lang="ca-ES" sz="1600" dirty="0">
                          <a:effectLst/>
                          <a:latin typeface="Calibri" panose="020F0502020204030204" pitchFamily="34" charset="0"/>
                          <a:ea typeface="Calibri" panose="020F0502020204030204" pitchFamily="34" charset="0"/>
                          <a:cs typeface="Calibri" panose="020F0502020204030204" pitchFamily="34" charset="0"/>
                        </a:rPr>
                        <a:t>Erasmus+ KA131 pràctiques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err="1">
                          <a:effectLst/>
                          <a:latin typeface="Calibri" panose="020F0502020204030204" pitchFamily="34" charset="0"/>
                          <a:ea typeface="Times New Roman" panose="02020603050405020304" pitchFamily="18" charset="0"/>
                          <a:cs typeface="Calibri" panose="020F0502020204030204" pitchFamily="34" charset="0"/>
                        </a:rPr>
                        <a:t>Swiss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European</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Mobility</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Programme</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Times New Roman" panose="02020603050405020304" pitchFamily="18" charset="0"/>
                          <a:cs typeface="Calibri" panose="020F0502020204030204" pitchFamily="34" charset="0"/>
                        </a:rPr>
                        <a:t>UNITECH</a:t>
                      </a: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MOBINT Agaur </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ca-ES" sz="1600" dirty="0">
                          <a:effectLst/>
                          <a:latin typeface="Calibri" panose="020F0502020204030204" pitchFamily="34" charset="0"/>
                          <a:ea typeface="Calibri" panose="020F0502020204030204" pitchFamily="34" charset="0"/>
                          <a:cs typeface="Calibri" panose="020F0502020204030204" pitchFamily="34" charset="0"/>
                        </a:rPr>
                        <a:t>Beques Santander Erasmus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65722129"/>
                  </a:ext>
                </a:extLst>
              </a:tr>
              <a:tr h="355463">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Més informació</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201295">
                        <a:spcAft>
                          <a:spcPts val="0"/>
                        </a:spcAft>
                      </a:pPr>
                      <a:r>
                        <a:rPr lang="ca-ES" sz="1200" dirty="0">
                          <a:effectLst/>
                          <a:latin typeface="Calibri" panose="020F0502020204030204" pitchFamily="34" charset="0"/>
                          <a:ea typeface="Calibri" panose="020F0502020204030204" pitchFamily="34" charset="0"/>
                          <a:cs typeface="Calibri" panose="020F0502020204030204" pitchFamily="34" charset="0"/>
                          <a:hlinkClick r:id="rId3"/>
                        </a:rPr>
                        <a:t>https://www.upc.edu/sri/en/mobility_office/students-mobility-office/unitech/unitech-outgoing</a:t>
                      </a:r>
                      <a:endParaRPr lang="ca-ES" sz="1200" dirty="0">
                        <a:effectLst/>
                        <a:latin typeface="Calibri" panose="020F0502020204030204" pitchFamily="34" charset="0"/>
                        <a:ea typeface="Calibri" panose="020F0502020204030204" pitchFamily="34" charset="0"/>
                        <a:cs typeface="Calibri" panose="020F0502020204030204" pitchFamily="34" charset="0"/>
                      </a:endParaRPr>
                    </a:p>
                    <a:p>
                      <a:pPr marL="201295">
                        <a:spcAft>
                          <a:spcPts val="0"/>
                        </a:spcAft>
                      </a:pPr>
                      <a:r>
                        <a:rPr lang="ca-ES" sz="1200" dirty="0">
                          <a:effectLst/>
                          <a:latin typeface="Calibri" panose="020F0502020204030204" pitchFamily="34" charset="0"/>
                          <a:ea typeface="Calibri" panose="020F0502020204030204" pitchFamily="34" charset="0"/>
                          <a:cs typeface="Calibri" panose="020F0502020204030204" pitchFamily="34" charset="0"/>
                        </a:rPr>
                        <a:t>https://application.unitech.app/</a:t>
                      </a:r>
                    </a:p>
                    <a:p>
                      <a:pPr marL="201295" algn="l" defTabSz="914400" rtl="0" eaLnBrk="1" latinLnBrk="0" hangingPunct="1">
                        <a:spcAft>
                          <a:spcPts val="0"/>
                        </a:spcAft>
                      </a:pPr>
                      <a:endParaRPr lang="ca-ES" sz="1200" kern="12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solidFill>
                        <a:srgbClr val="E36C0A"/>
                      </a:solidFill>
                      <a:prstDash val="solid"/>
                      <a:round/>
                      <a:headEnd type="none" w="med" len="med"/>
                      <a:tailEnd type="none" w="med" len="med"/>
                    </a:lnB>
                  </a:tcPr>
                </a:tc>
                <a:extLst>
                  <a:ext uri="{0D108BD9-81ED-4DB2-BD59-A6C34878D82A}">
                    <a16:rowId xmlns:a16="http://schemas.microsoft.com/office/drawing/2014/main" val="396912453"/>
                  </a:ext>
                </a:extLst>
              </a:tr>
            </a:tbl>
          </a:graphicData>
        </a:graphic>
      </p:graphicFrame>
      <p:sp>
        <p:nvSpPr>
          <p:cNvPr id="8" name="CuadroTexto 7">
            <a:extLst>
              <a:ext uri="{FF2B5EF4-FFF2-40B4-BE49-F238E27FC236}">
                <a16:creationId xmlns:a16="http://schemas.microsoft.com/office/drawing/2014/main" id="{CFA9D4D7-0537-4167-8073-1CCC207405F8}"/>
              </a:ext>
            </a:extLst>
          </p:cNvPr>
          <p:cNvSpPr txBox="1"/>
          <p:nvPr/>
        </p:nvSpPr>
        <p:spPr>
          <a:xfrm>
            <a:off x="6943404" y="1910563"/>
            <a:ext cx="1635384" cy="461665"/>
          </a:xfrm>
          <a:prstGeom prst="rect">
            <a:avLst/>
          </a:prstGeom>
          <a:noFill/>
        </p:spPr>
        <p:txBody>
          <a:bodyPr wrap="none" rtlCol="0">
            <a:spAutoFit/>
          </a:bodyPr>
          <a:lstStyle/>
          <a:p>
            <a:r>
              <a:rPr lang="ca-ES" sz="2400" b="1" dirty="0">
                <a:latin typeface="Calibri" panose="020F0502020204030204" pitchFamily="34" charset="0"/>
                <a:ea typeface="Calibri" panose="020F0502020204030204" pitchFamily="34" charset="0"/>
                <a:cs typeface="Calibri" panose="020F0502020204030204" pitchFamily="34" charset="0"/>
              </a:rPr>
              <a:t>NOU MUEI </a:t>
            </a:r>
          </a:p>
        </p:txBody>
      </p:sp>
    </p:spTree>
    <p:extLst>
      <p:ext uri="{BB962C8B-B14F-4D97-AF65-F5344CB8AC3E}">
        <p14:creationId xmlns:p14="http://schemas.microsoft.com/office/powerpoint/2010/main" val="973299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a:extLst>
              <a:ext uri="{FF2B5EF4-FFF2-40B4-BE49-F238E27FC236}">
                <a16:creationId xmlns:a16="http://schemas.microsoft.com/office/drawing/2014/main" id="{A74AFF64-2E79-4448-B79D-FBD08E0D5F9E}"/>
              </a:ext>
            </a:extLst>
          </p:cNvPr>
          <p:cNvSpPr txBox="1">
            <a:spLocks noChangeArrowheads="1"/>
          </p:cNvSpPr>
          <p:nvPr/>
        </p:nvSpPr>
        <p:spPr bwMode="auto">
          <a:xfrm>
            <a:off x="2699792" y="41685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Procés</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Diagrama 3">
            <a:extLst>
              <a:ext uri="{FF2B5EF4-FFF2-40B4-BE49-F238E27FC236}">
                <a16:creationId xmlns:a16="http://schemas.microsoft.com/office/drawing/2014/main" id="{E8532073-4871-4058-915E-1786FE38BEBB}"/>
              </a:ext>
            </a:extLst>
          </p:cNvPr>
          <p:cNvGraphicFramePr/>
          <p:nvPr>
            <p:extLst>
              <p:ext uri="{D42A27DB-BD31-4B8C-83A1-F6EECF244321}">
                <p14:modId xmlns:p14="http://schemas.microsoft.com/office/powerpoint/2010/main" val="501482451"/>
              </p:ext>
            </p:extLst>
          </p:nvPr>
        </p:nvGraphicFramePr>
        <p:xfrm>
          <a:off x="179512" y="620688"/>
          <a:ext cx="878497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2171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a:extLst>
              <a:ext uri="{FF2B5EF4-FFF2-40B4-BE49-F238E27FC236}">
                <a16:creationId xmlns:a16="http://schemas.microsoft.com/office/drawing/2014/main" id="{7543F5AE-6F1A-421F-86BE-664B0B0311A5}"/>
              </a:ext>
            </a:extLst>
          </p:cNvPr>
          <p:cNvSpPr txBox="1">
            <a:spLocks noChangeArrowheads="1"/>
          </p:cNvSpPr>
          <p:nvPr/>
        </p:nvSpPr>
        <p:spPr bwMode="auto">
          <a:xfrm>
            <a:off x="2699792" y="404664"/>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Calendari</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4" name="Diagrama 3">
            <a:extLst>
              <a:ext uri="{FF2B5EF4-FFF2-40B4-BE49-F238E27FC236}">
                <a16:creationId xmlns:a16="http://schemas.microsoft.com/office/drawing/2014/main" id="{F1F11313-BDD3-4EFF-AEB2-4DD07D51BEA5}"/>
              </a:ext>
            </a:extLst>
          </p:cNvPr>
          <p:cNvGraphicFramePr/>
          <p:nvPr>
            <p:extLst>
              <p:ext uri="{D42A27DB-BD31-4B8C-83A1-F6EECF244321}">
                <p14:modId xmlns:p14="http://schemas.microsoft.com/office/powerpoint/2010/main" val="4235168576"/>
              </p:ext>
            </p:extLst>
          </p:nvPr>
        </p:nvGraphicFramePr>
        <p:xfrm>
          <a:off x="0" y="1286415"/>
          <a:ext cx="9144000" cy="4374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5820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2D0974CE-E6C0-4501-B82C-61CDCB282AFE}"/>
              </a:ext>
            </a:extLst>
          </p:cNvPr>
          <p:cNvSpPr>
            <a:spLocks noGrp="1"/>
          </p:cNvSpPr>
          <p:nvPr>
            <p:ph type="sldNum" sz="quarter" idx="12"/>
          </p:nvPr>
        </p:nvSpPr>
        <p:spPr/>
        <p:txBody>
          <a:bodyPr/>
          <a:lstStyle/>
          <a:p>
            <a:pPr>
              <a:defRPr/>
            </a:pPr>
            <a:fld id="{747F9490-645E-4D19-8629-BE02BACE7EFF}" type="slidenum">
              <a:rPr lang="ca-ES" smtClean="0">
                <a:latin typeface="Calibri" panose="020F0502020204030204" pitchFamily="34" charset="0"/>
                <a:ea typeface="Calibri" panose="020F0502020204030204" pitchFamily="34" charset="0"/>
                <a:cs typeface="Calibri" panose="020F0502020204030204" pitchFamily="34" charset="0"/>
              </a:rPr>
              <a:pPr>
                <a:defRPr/>
              </a:pPr>
              <a:t>2</a:t>
            </a:fld>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7" name="Text Box 4">
            <a:extLst>
              <a:ext uri="{FF2B5EF4-FFF2-40B4-BE49-F238E27FC236}">
                <a16:creationId xmlns:a16="http://schemas.microsoft.com/office/drawing/2014/main" id="{12988BBE-6A50-45AD-9CC5-979684821EBE}"/>
              </a:ext>
            </a:extLst>
          </p:cNvPr>
          <p:cNvSpPr txBox="1">
            <a:spLocks noChangeArrowheads="1"/>
          </p:cNvSpPr>
          <p:nvPr/>
        </p:nvSpPr>
        <p:spPr bwMode="auto">
          <a:xfrm>
            <a:off x="3995738" y="381000"/>
            <a:ext cx="5148262" cy="701675"/>
          </a:xfrm>
          <a:prstGeom prst="rect">
            <a:avLst/>
          </a:prstGeom>
          <a:noFill/>
          <a:ln w="9525">
            <a:noFill/>
            <a:miter lim="800000"/>
            <a:headEnd/>
            <a:tailEnd/>
          </a:ln>
        </p:spPr>
        <p:txBody>
          <a:bodyPr>
            <a:spAutoFit/>
          </a:bodyPr>
          <a:lstStyle/>
          <a:p>
            <a:pPr algn="r">
              <a:spcBef>
                <a:spcPct val="50000"/>
              </a:spcBef>
            </a:pPr>
            <a:r>
              <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rPr>
              <a:t>El </a:t>
            </a:r>
            <a:r>
              <a:rPr lang="es-ES" sz="4000" b="1" dirty="0" err="1">
                <a:solidFill>
                  <a:srgbClr val="DDDDDD"/>
                </a:solidFill>
                <a:latin typeface="Calibri" panose="020F0502020204030204" pitchFamily="34" charset="0"/>
                <a:ea typeface="Calibri" panose="020F0502020204030204" pitchFamily="34" charset="0"/>
                <a:cs typeface="Calibri" panose="020F0502020204030204" pitchFamily="34" charset="0"/>
              </a:rPr>
              <a:t>nostre</a:t>
            </a:r>
            <a:r>
              <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rPr>
              <a:t> </a:t>
            </a:r>
            <a:r>
              <a:rPr lang="es-ES" sz="4000" b="1" dirty="0" err="1">
                <a:solidFill>
                  <a:srgbClr val="DDDDDD"/>
                </a:solidFill>
                <a:latin typeface="Calibri" panose="020F0502020204030204" pitchFamily="34" charset="0"/>
                <a:ea typeface="Calibri" panose="020F0502020204030204" pitchFamily="34" charset="0"/>
                <a:cs typeface="Calibri" panose="020F0502020204030204" pitchFamily="34" charset="0"/>
              </a:rPr>
              <a:t>servei</a:t>
            </a:r>
            <a:endPar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endParaRPr>
          </a:p>
        </p:txBody>
      </p:sp>
      <p:pic>
        <p:nvPicPr>
          <p:cNvPr id="8" name="Picture 2" descr="Cliente - Iconos gratis de tecnología">
            <a:extLst>
              <a:ext uri="{FF2B5EF4-FFF2-40B4-BE49-F238E27FC236}">
                <a16:creationId xmlns:a16="http://schemas.microsoft.com/office/drawing/2014/main" id="{8C7295B4-4329-48B7-B2F2-16B20E3226DF}"/>
              </a:ext>
            </a:extLst>
          </p:cNvPr>
          <p:cNvPicPr>
            <a:picLocks noChangeAspect="1" noChangeArrowheads="1"/>
          </p:cNvPicPr>
          <p:nvPr/>
        </p:nvPicPr>
        <p:blipFill>
          <a:blip r:embed="rId2" cstate="print">
            <a:lum bright="70000" contrast="-70000"/>
            <a:extLst>
              <a:ext uri="{28A0092B-C50C-407E-A947-70E740481C1C}">
                <a14:useLocalDpi xmlns:a14="http://schemas.microsoft.com/office/drawing/2010/main" val="0"/>
              </a:ext>
            </a:extLst>
          </a:blip>
          <a:srcRect/>
          <a:stretch>
            <a:fillRect/>
          </a:stretch>
        </p:blipFill>
        <p:spPr bwMode="auto">
          <a:xfrm>
            <a:off x="323528" y="57285"/>
            <a:ext cx="1009975" cy="1009975"/>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arrodonit 6">
            <a:extLst>
              <a:ext uri="{FF2B5EF4-FFF2-40B4-BE49-F238E27FC236}">
                <a16:creationId xmlns:a16="http://schemas.microsoft.com/office/drawing/2014/main" id="{DFE547DD-A592-45E7-AAA9-F741DDE18C79}"/>
              </a:ext>
            </a:extLst>
          </p:cNvPr>
          <p:cNvSpPr/>
          <p:nvPr/>
        </p:nvSpPr>
        <p:spPr>
          <a:xfrm>
            <a:off x="323528" y="1222436"/>
            <a:ext cx="6120680" cy="3070660"/>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ca-ES" dirty="0">
                <a:solidFill>
                  <a:schemeClr val="tx1"/>
                </a:solidFill>
                <a:latin typeface="Calibri" panose="020F0502020204030204" pitchFamily="34" charset="0"/>
                <a:ea typeface="Calibri" panose="020F0502020204030204" pitchFamily="34" charset="0"/>
                <a:cs typeface="Calibri" panose="020F0502020204030204" pitchFamily="34" charset="0"/>
              </a:rPr>
              <a:t>Sotsdirector de Relacions Internacionals</a:t>
            </a:r>
          </a:p>
          <a:p>
            <a:pPr marL="742950" lvl="1" indent="-285750">
              <a:buFont typeface="Wingdings" panose="05000000000000000000" pitchFamily="2" charset="2"/>
              <a:buChar char="Ø"/>
            </a:pPr>
            <a:r>
              <a:rPr lang="ca-ES" sz="1600" dirty="0">
                <a:solidFill>
                  <a:schemeClr val="tx1"/>
                </a:solidFill>
                <a:latin typeface="Calibri" panose="020F0502020204030204" pitchFamily="34" charset="0"/>
                <a:ea typeface="Calibri" panose="020F0502020204030204" pitchFamily="34" charset="0"/>
                <a:cs typeface="Calibri" panose="020F0502020204030204" pitchFamily="34" charset="0"/>
              </a:rPr>
              <a:t>Prof. Juan Jesús Pérez</a:t>
            </a:r>
          </a:p>
          <a:p>
            <a:pPr lvl="1"/>
            <a:endParaRPr lang="ca-ES"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r>
              <a:rPr lang="ca-ES" dirty="0">
                <a:solidFill>
                  <a:schemeClr val="tx1"/>
                </a:solidFill>
                <a:latin typeface="Calibri" panose="020F0502020204030204" pitchFamily="34" charset="0"/>
                <a:ea typeface="Calibri" panose="020F0502020204030204" pitchFamily="34" charset="0"/>
                <a:cs typeface="Calibri" panose="020F0502020204030204" pitchFamily="34" charset="0"/>
              </a:rPr>
              <a:t>Equip de l’Oficina de Relacions Internacionals 	</a:t>
            </a:r>
          </a:p>
          <a:p>
            <a:pPr marL="742950" lvl="1" indent="-285750">
              <a:buFont typeface="Wingdings" panose="05000000000000000000" pitchFamily="2" charset="2"/>
              <a:buChar char="Ø"/>
            </a:pPr>
            <a:r>
              <a:rPr lang="ca-ES" sz="1600" dirty="0">
                <a:solidFill>
                  <a:schemeClr val="tx1"/>
                </a:solidFill>
                <a:latin typeface="Calibri" panose="020F0502020204030204" pitchFamily="34" charset="0"/>
                <a:ea typeface="Calibri" panose="020F0502020204030204" pitchFamily="34" charset="0"/>
                <a:cs typeface="Calibri" panose="020F0502020204030204" pitchFamily="34" charset="0"/>
              </a:rPr>
              <a:t>José Parra</a:t>
            </a:r>
          </a:p>
          <a:p>
            <a:pPr marL="742950" lvl="1" indent="-285750">
              <a:buFont typeface="Wingdings" panose="05000000000000000000" pitchFamily="2" charset="2"/>
              <a:buChar char="Ø"/>
            </a:pPr>
            <a:r>
              <a:rPr lang="ca-ES" sz="1600" dirty="0">
                <a:solidFill>
                  <a:schemeClr val="tx1"/>
                </a:solidFill>
                <a:latin typeface="Calibri" panose="020F0502020204030204" pitchFamily="34" charset="0"/>
                <a:ea typeface="Calibri" panose="020F0502020204030204" pitchFamily="34" charset="0"/>
                <a:cs typeface="Calibri" panose="020F0502020204030204" pitchFamily="34" charset="0"/>
              </a:rPr>
              <a:t>Anna Costa</a:t>
            </a:r>
          </a:p>
          <a:p>
            <a:pPr marL="742950" lvl="1" indent="-285750">
              <a:buFont typeface="Wingdings" panose="05000000000000000000" pitchFamily="2" charset="2"/>
              <a:buChar char="Ø"/>
            </a:pPr>
            <a:r>
              <a:rPr lang="ca-ES" sz="1600" dirty="0">
                <a:solidFill>
                  <a:schemeClr val="tx1"/>
                </a:solidFill>
                <a:latin typeface="Calibri" panose="020F0502020204030204" pitchFamily="34" charset="0"/>
                <a:ea typeface="Calibri" panose="020F0502020204030204" pitchFamily="34" charset="0"/>
                <a:cs typeface="Calibri" panose="020F0502020204030204" pitchFamily="34" charset="0"/>
              </a:rPr>
              <a:t>Noemí Bocanegra</a:t>
            </a:r>
          </a:p>
          <a:p>
            <a:pPr marL="742950" lvl="1" indent="-285750">
              <a:buFont typeface="Wingdings" panose="05000000000000000000" pitchFamily="2" charset="2"/>
              <a:buChar char="Ø"/>
            </a:pPr>
            <a:r>
              <a:rPr lang="ca-ES" sz="1600" dirty="0">
                <a:solidFill>
                  <a:schemeClr val="tx1"/>
                </a:solidFill>
                <a:latin typeface="Calibri" panose="020F0502020204030204" pitchFamily="34" charset="0"/>
                <a:ea typeface="Calibri" panose="020F0502020204030204" pitchFamily="34" charset="0"/>
                <a:cs typeface="Calibri" panose="020F0502020204030204" pitchFamily="34" charset="0"/>
              </a:rPr>
              <a:t>Maria García</a:t>
            </a:r>
          </a:p>
          <a:p>
            <a:pPr lvl="1"/>
            <a:endParaRPr lang="ca-ES"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ctr"/>
            <a:r>
              <a:rPr lang="ca-ES" dirty="0">
                <a:latin typeface="Calibri" panose="020F0502020204030204" pitchFamily="34" charset="0"/>
                <a:ea typeface="Calibri" panose="020F0502020204030204" pitchFamily="34" charset="0"/>
                <a:cs typeface="Calibri" panose="020F0502020204030204" pitchFamily="34" charset="0"/>
              </a:rPr>
              <a:t>-</a:t>
            </a:r>
          </a:p>
        </p:txBody>
      </p:sp>
      <p:grpSp>
        <p:nvGrpSpPr>
          <p:cNvPr id="10" name="Agrupa 2">
            <a:extLst>
              <a:ext uri="{FF2B5EF4-FFF2-40B4-BE49-F238E27FC236}">
                <a16:creationId xmlns:a16="http://schemas.microsoft.com/office/drawing/2014/main" id="{84C8D235-5827-419A-9CC6-BA78F86D99E4}"/>
              </a:ext>
            </a:extLst>
          </p:cNvPr>
          <p:cNvGrpSpPr/>
          <p:nvPr/>
        </p:nvGrpSpPr>
        <p:grpSpPr>
          <a:xfrm>
            <a:off x="2913900" y="2996952"/>
            <a:ext cx="3956270" cy="2653239"/>
            <a:chOff x="4323632" y="3342560"/>
            <a:chExt cx="3956270" cy="2414556"/>
          </a:xfrm>
        </p:grpSpPr>
        <p:sp>
          <p:nvSpPr>
            <p:cNvPr id="11" name="Crida rectangular 8">
              <a:extLst>
                <a:ext uri="{FF2B5EF4-FFF2-40B4-BE49-F238E27FC236}">
                  <a16:creationId xmlns:a16="http://schemas.microsoft.com/office/drawing/2014/main" id="{152B7CF3-8C41-4042-855D-27967F2C34DE}"/>
                </a:ext>
              </a:extLst>
            </p:cNvPr>
            <p:cNvSpPr/>
            <p:nvPr/>
          </p:nvSpPr>
          <p:spPr>
            <a:xfrm>
              <a:off x="4323632" y="3342560"/>
              <a:ext cx="3956270" cy="2414556"/>
            </a:xfrm>
            <a:prstGeom prst="wedgeRectCallout">
              <a:avLst>
                <a:gd name="adj1" fmla="val -39783"/>
                <a:gd name="adj2" fmla="val -64463"/>
              </a:avLst>
            </a:prstGeom>
            <a:ln>
              <a:solidFill>
                <a:srgbClr val="8E042F"/>
              </a:solidFill>
              <a:prstDash val="lgDash"/>
            </a:ln>
          </p:spPr>
          <p:style>
            <a:lnRef idx="1">
              <a:schemeClr val="accent3"/>
            </a:lnRef>
            <a:fillRef idx="3">
              <a:schemeClr val="accent3"/>
            </a:fillRef>
            <a:effectRef idx="2">
              <a:schemeClr val="accent3"/>
            </a:effectRef>
            <a:fontRef idx="minor">
              <a:schemeClr val="lt1"/>
            </a:fontRef>
          </p:style>
          <p:txBody>
            <a:bodyPr rtlCol="0" anchor="ctr"/>
            <a:lstStyle/>
            <a:p>
              <a:pPr lvl="1"/>
              <a:endPar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lvl="1"/>
              <a:r>
                <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rPr>
                <a:t>Presencial: </a:t>
              </a:r>
            </a:p>
            <a:p>
              <a:pPr lvl="1"/>
              <a:r>
                <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rPr>
                <a:t>De dilluns a divendres, d’11h a 13:30h i dimarts de 15h a 17h </a:t>
              </a:r>
              <a:r>
                <a:rPr lang="ca-ES" sz="1200" dirty="0">
                  <a:solidFill>
                    <a:schemeClr val="tx1"/>
                  </a:solidFill>
                  <a:latin typeface="Calibri" panose="020F0502020204030204" pitchFamily="34" charset="0"/>
                  <a:ea typeface="Calibri" panose="020F0502020204030204" pitchFamily="34" charset="0"/>
                  <a:cs typeface="Calibri" panose="020F0502020204030204" pitchFamily="34" charset="0"/>
                </a:rPr>
                <a:t>(exceptuant en el període comprés entre el dia 1 de juny fins el 30 de setembre on sols s’atendrà en horari de matí)</a:t>
              </a:r>
            </a:p>
            <a:p>
              <a:pPr lvl="1"/>
              <a:endPar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lvl="1"/>
              <a:r>
                <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rPr>
                <a:t>+34 93 401 66 27 (de dilluns a divendres, d’11h a 13:30h)</a:t>
              </a:r>
            </a:p>
            <a:p>
              <a:pPr lvl="1"/>
              <a:endPar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lvl="1"/>
              <a:r>
                <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rPr>
                <a:t>Horari d’atenció Juan Jesús Pérez:</a:t>
              </a:r>
            </a:p>
            <a:p>
              <a:pPr lvl="1"/>
              <a:r>
                <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rPr>
                <a:t>Dijous de 13 a 14h.</a:t>
              </a:r>
            </a:p>
            <a:p>
              <a:pPr lvl="1"/>
              <a:r>
                <a:rPr lang="ca-ES" sz="1400" b="0" i="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endParaRPr lang="ca-ES" sz="140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pic>
          <p:nvPicPr>
            <p:cNvPr id="12" name="Imagen 132" descr="home">
              <a:extLst>
                <a:ext uri="{FF2B5EF4-FFF2-40B4-BE49-F238E27FC236}">
                  <a16:creationId xmlns:a16="http://schemas.microsoft.com/office/drawing/2014/main" id="{5A1B3DF7-F85F-487F-9DEC-89FF4F26E50B}"/>
                </a:ext>
              </a:extLst>
            </p:cNvPr>
            <p:cNvPicPr/>
            <p:nvPr/>
          </p:nvPicPr>
          <p:blipFill>
            <a:blip r:embed="rId3"/>
            <a:srcRect/>
            <a:stretch>
              <a:fillRect/>
            </a:stretch>
          </p:blipFill>
          <p:spPr bwMode="auto">
            <a:xfrm>
              <a:off x="4525805" y="4194452"/>
              <a:ext cx="229047" cy="232278"/>
            </a:xfrm>
            <a:prstGeom prst="rect">
              <a:avLst/>
            </a:prstGeom>
            <a:noFill/>
            <a:ln w="9525">
              <a:noFill/>
              <a:miter lim="800000"/>
              <a:headEnd/>
              <a:tailEnd/>
            </a:ln>
          </p:spPr>
        </p:pic>
        <p:pic>
          <p:nvPicPr>
            <p:cNvPr id="13" name="Imagen 140" descr="127">
              <a:extLst>
                <a:ext uri="{FF2B5EF4-FFF2-40B4-BE49-F238E27FC236}">
                  <a16:creationId xmlns:a16="http://schemas.microsoft.com/office/drawing/2014/main" id="{D24A41C4-32BF-4B7F-B8EF-F0D650682DA5}"/>
                </a:ext>
              </a:extLst>
            </p:cNvPr>
            <p:cNvPicPr/>
            <p:nvPr/>
          </p:nvPicPr>
          <p:blipFill>
            <a:blip r:embed="rId4"/>
            <a:srcRect/>
            <a:stretch>
              <a:fillRect/>
            </a:stretch>
          </p:blipFill>
          <p:spPr bwMode="auto">
            <a:xfrm>
              <a:off x="4537686" y="4980815"/>
              <a:ext cx="251684" cy="172768"/>
            </a:xfrm>
            <a:prstGeom prst="rect">
              <a:avLst/>
            </a:prstGeom>
            <a:noFill/>
            <a:ln w="9525">
              <a:noFill/>
              <a:miter lim="800000"/>
              <a:headEnd/>
              <a:tailEnd/>
            </a:ln>
          </p:spPr>
        </p:pic>
      </p:grpSp>
      <p:pic>
        <p:nvPicPr>
          <p:cNvPr id="15" name="Imagen 14">
            <a:extLst>
              <a:ext uri="{FF2B5EF4-FFF2-40B4-BE49-F238E27FC236}">
                <a16:creationId xmlns:a16="http://schemas.microsoft.com/office/drawing/2014/main" id="{A012A9C8-8AE3-4267-8213-2FB05970049C}"/>
              </a:ext>
            </a:extLst>
          </p:cNvPr>
          <p:cNvPicPr>
            <a:picLocks noChangeAspect="1"/>
          </p:cNvPicPr>
          <p:nvPr/>
        </p:nvPicPr>
        <p:blipFill>
          <a:blip r:embed="rId5"/>
          <a:stretch>
            <a:fillRect/>
          </a:stretch>
        </p:blipFill>
        <p:spPr>
          <a:xfrm>
            <a:off x="6084168" y="5439200"/>
            <a:ext cx="2707006" cy="62841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80516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a 2">
            <a:extLst>
              <a:ext uri="{FF2B5EF4-FFF2-40B4-BE49-F238E27FC236}">
                <a16:creationId xmlns:a16="http://schemas.microsoft.com/office/drawing/2014/main" id="{A6A89981-37EE-4B51-AA5F-4B64704516B3}"/>
              </a:ext>
            </a:extLst>
          </p:cNvPr>
          <p:cNvGraphicFramePr/>
          <p:nvPr>
            <p:extLst>
              <p:ext uri="{D42A27DB-BD31-4B8C-83A1-F6EECF244321}">
                <p14:modId xmlns:p14="http://schemas.microsoft.com/office/powerpoint/2010/main" val="3267066727"/>
              </p:ext>
            </p:extLst>
          </p:nvPr>
        </p:nvGraphicFramePr>
        <p:xfrm>
          <a:off x="125760" y="1916832"/>
          <a:ext cx="8892480" cy="33667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Box 4">
            <a:extLst>
              <a:ext uri="{FF2B5EF4-FFF2-40B4-BE49-F238E27FC236}">
                <a16:creationId xmlns:a16="http://schemas.microsoft.com/office/drawing/2014/main" id="{DDD42B27-E828-47A1-95F9-3B2C0EC7DB90}"/>
              </a:ext>
            </a:extLst>
          </p:cNvPr>
          <p:cNvSpPr txBox="1">
            <a:spLocks noChangeArrowheads="1"/>
          </p:cNvSpPr>
          <p:nvPr/>
        </p:nvSpPr>
        <p:spPr bwMode="auto">
          <a:xfrm>
            <a:off x="2699792" y="404664"/>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Calendari</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5251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a 2">
            <a:extLst>
              <a:ext uri="{FF2B5EF4-FFF2-40B4-BE49-F238E27FC236}">
                <a16:creationId xmlns:a16="http://schemas.microsoft.com/office/drawing/2014/main" id="{EFD3D6B7-9ACA-4042-AEF1-DC9A65DB2561}"/>
              </a:ext>
            </a:extLst>
          </p:cNvPr>
          <p:cNvGraphicFramePr/>
          <p:nvPr>
            <p:extLst>
              <p:ext uri="{D42A27DB-BD31-4B8C-83A1-F6EECF244321}">
                <p14:modId xmlns:p14="http://schemas.microsoft.com/office/powerpoint/2010/main" val="1203575257"/>
              </p:ext>
            </p:extLst>
          </p:nvPr>
        </p:nvGraphicFramePr>
        <p:xfrm>
          <a:off x="0" y="1241583"/>
          <a:ext cx="9144000" cy="43748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6896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a:extLst>
              <a:ext uri="{FF2B5EF4-FFF2-40B4-BE49-F238E27FC236}">
                <a16:creationId xmlns:a16="http://schemas.microsoft.com/office/drawing/2014/main" id="{EE1EDF60-F7C6-4776-8616-F52834519760}"/>
              </a:ext>
            </a:extLst>
          </p:cNvPr>
          <p:cNvSpPr txBox="1">
            <a:spLocks noChangeArrowheads="1"/>
          </p:cNvSpPr>
          <p:nvPr/>
        </p:nvSpPr>
        <p:spPr bwMode="auto">
          <a:xfrm>
            <a:off x="1331640" y="404664"/>
            <a:ext cx="7812360"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Preparació</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l’intercanvi</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9" name="Diagrama 8">
            <a:extLst>
              <a:ext uri="{FF2B5EF4-FFF2-40B4-BE49-F238E27FC236}">
                <a16:creationId xmlns:a16="http://schemas.microsoft.com/office/drawing/2014/main" id="{46847CC3-2BEF-47FA-9828-8335A60927AF}"/>
              </a:ext>
            </a:extLst>
          </p:cNvPr>
          <p:cNvGraphicFramePr/>
          <p:nvPr>
            <p:extLst>
              <p:ext uri="{D42A27DB-BD31-4B8C-83A1-F6EECF244321}">
                <p14:modId xmlns:p14="http://schemas.microsoft.com/office/powerpoint/2010/main" val="1028246171"/>
              </p:ext>
            </p:extLst>
          </p:nvPr>
        </p:nvGraphicFramePr>
        <p:xfrm>
          <a:off x="1691680" y="1412776"/>
          <a:ext cx="7344816" cy="37144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Crida amb línia 3 (barra d'èmfasi) 9">
            <a:extLst>
              <a:ext uri="{FF2B5EF4-FFF2-40B4-BE49-F238E27FC236}">
                <a16:creationId xmlns:a16="http://schemas.microsoft.com/office/drawing/2014/main" id="{0BBA9BB6-74B8-4C3D-971B-CD42B71372D2}"/>
              </a:ext>
            </a:extLst>
          </p:cNvPr>
          <p:cNvSpPr/>
          <p:nvPr/>
        </p:nvSpPr>
        <p:spPr>
          <a:xfrm flipH="1">
            <a:off x="0" y="2504917"/>
            <a:ext cx="1475657" cy="2327890"/>
          </a:xfrm>
          <a:prstGeom prst="accentCallout3">
            <a:avLst>
              <a:gd name="adj1" fmla="val 55469"/>
              <a:gd name="adj2" fmla="val -4671"/>
              <a:gd name="adj3" fmla="val 38578"/>
              <a:gd name="adj4" fmla="val -5070"/>
              <a:gd name="adj5" fmla="val 6253"/>
              <a:gd name="adj6" fmla="val -4599"/>
              <a:gd name="adj7" fmla="val 3773"/>
              <a:gd name="adj8" fmla="val -16682"/>
            </a:avLst>
          </a:prstGeom>
          <a:gradFill flip="none" rotWithShape="1">
            <a:gsLst>
              <a:gs pos="0">
                <a:srgbClr val="92D050"/>
              </a:gs>
              <a:gs pos="27000">
                <a:schemeClr val="accent3">
                  <a:lumMod val="97000"/>
                  <a:lumOff val="3000"/>
                </a:schemeClr>
              </a:gs>
              <a:gs pos="100000">
                <a:schemeClr val="accent3">
                  <a:lumMod val="60000"/>
                  <a:lumOff val="40000"/>
                </a:schemeClr>
              </a:gs>
            </a:gsLst>
            <a:lin ang="0" scaled="1"/>
            <a:tileRect/>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sz="1000" b="1" dirty="0">
                <a:solidFill>
                  <a:srgbClr val="92D050"/>
                </a:solidFill>
                <a:latin typeface="Calibri" panose="020F0502020204030204" pitchFamily="34" charset="0"/>
                <a:cs typeface="Calibri" panose="020F0502020204030204" pitchFamily="34" charset="0"/>
              </a:rPr>
              <a:t>VIGÈNCIA DE LA MATRÍCULA</a:t>
            </a:r>
          </a:p>
          <a:p>
            <a:pPr algn="ctr"/>
            <a:r>
              <a:rPr lang="ca-ES" sz="800" dirty="0">
                <a:solidFill>
                  <a:schemeClr val="tx1"/>
                </a:solidFill>
                <a:latin typeface="Calibri" panose="020F0502020204030204" pitchFamily="34" charset="0"/>
                <a:cs typeface="Calibri" panose="020F0502020204030204" pitchFamily="34" charset="0"/>
              </a:rPr>
              <a:t>La matrícula serà vigent fins a la conclusió del quadrimestre matriculat, sens perjudici de la matrícula addicional de taxes administratives (pròrroga). La manca d’entrega de la documentació de mobilitat dins aquests terminis implicarà la </a:t>
            </a:r>
            <a:r>
              <a:rPr lang="ca-ES" sz="800" b="1" dirty="0">
                <a:solidFill>
                  <a:schemeClr val="tx1"/>
                </a:solidFill>
                <a:latin typeface="Calibri" panose="020F0502020204030204" pitchFamily="34" charset="0"/>
                <a:cs typeface="Calibri" panose="020F0502020204030204" pitchFamily="34" charset="0"/>
              </a:rPr>
              <a:t>caducitat de la matrícula.</a:t>
            </a:r>
          </a:p>
          <a:p>
            <a:pPr algn="ctr"/>
            <a:r>
              <a:rPr lang="ca-ES" sz="800" dirty="0">
                <a:solidFill>
                  <a:schemeClr val="tx1"/>
                </a:solidFill>
                <a:latin typeface="Calibri" panose="020F0502020204030204" pitchFamily="34" charset="0"/>
                <a:cs typeface="Calibri" panose="020F0502020204030204" pitchFamily="34" charset="0"/>
              </a:rPr>
              <a:t>Les qualificacions obtingudes a la universitat de destí NOMÉS seran vàlides durant un any acadèmic posterior a la finalització de l’intercanvi</a:t>
            </a:r>
          </a:p>
          <a:p>
            <a:pPr algn="just"/>
            <a:r>
              <a:rPr lang="ca-ES" sz="800" dirty="0">
                <a:solidFill>
                  <a:schemeClr val="tx1"/>
                </a:solidFill>
                <a:latin typeface="Calibri" panose="020F0502020204030204" pitchFamily="34" charset="0"/>
                <a:cs typeface="Calibri" panose="020F0502020204030204" pitchFamily="34" charset="0"/>
              </a:rPr>
              <a:t> </a:t>
            </a:r>
          </a:p>
          <a:p>
            <a:pPr algn="just"/>
            <a:endParaRPr lang="ca-ES" sz="800" dirty="0">
              <a:solidFill>
                <a:schemeClr val="tx1"/>
              </a:solidFill>
              <a:latin typeface="Calibri" panose="020F0502020204030204" pitchFamily="34" charset="0"/>
              <a:cs typeface="Calibri" panose="020F0502020204030204" pitchFamily="34" charset="0"/>
            </a:endParaRPr>
          </a:p>
        </p:txBody>
      </p:sp>
      <p:sp>
        <p:nvSpPr>
          <p:cNvPr id="11" name="AutoShape 363">
            <a:extLst>
              <a:ext uri="{FF2B5EF4-FFF2-40B4-BE49-F238E27FC236}">
                <a16:creationId xmlns:a16="http://schemas.microsoft.com/office/drawing/2014/main" id="{D4BC4A37-4C61-4699-BD31-9FDF100CB5AE}"/>
              </a:ext>
            </a:extLst>
          </p:cNvPr>
          <p:cNvSpPr>
            <a:spLocks noChangeArrowheads="1"/>
          </p:cNvSpPr>
          <p:nvPr/>
        </p:nvSpPr>
        <p:spPr bwMode="auto">
          <a:xfrm>
            <a:off x="4067944" y="4380163"/>
            <a:ext cx="2592288" cy="1277821"/>
          </a:xfrm>
          <a:prstGeom prst="wedgeRectCallout">
            <a:avLst>
              <a:gd name="adj1" fmla="val 21989"/>
              <a:gd name="adj2" fmla="val -46553"/>
            </a:avLst>
          </a:prstGeom>
          <a:solidFill>
            <a:srgbClr val="FFFFFF"/>
          </a:solidFill>
          <a:ln w="19050">
            <a:solidFill>
              <a:srgbClr val="92D050"/>
            </a:solidFill>
            <a:prstDash val="sysDot"/>
            <a:miter lim="800000"/>
            <a:headEnd/>
            <a:tailEnd/>
          </a:ln>
        </p:spPr>
        <p:txBody>
          <a:bodyPr rot="0" vert="horz" wrap="square" lIns="91440" tIns="45720" rIns="91440" bIns="45720" anchor="t" anchorCtr="0" upright="1">
            <a:noAutofit/>
          </a:bodyPr>
          <a:lstStyle/>
          <a:p>
            <a:pPr algn="r">
              <a:spcAft>
                <a:spcPts val="0"/>
              </a:spcAft>
            </a:pPr>
            <a:endParaRPr lang="ca-ES" sz="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p>
            <a:pPr algn="r">
              <a:spcAft>
                <a:spcPts val="0"/>
              </a:spcAft>
            </a:pPr>
            <a:endParaRPr lang="ca-ES" sz="8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ctr">
              <a:spcAft>
                <a:spcPts val="0"/>
              </a:spcAft>
            </a:pPr>
            <a:endParaRPr lang="ca-ES" sz="800" b="1" dirty="0">
              <a:solidFill>
                <a:srgbClr val="C00000"/>
              </a:solidFill>
              <a:effectLst/>
              <a:latin typeface="Calibri" panose="020F0502020204030204" pitchFamily="34" charset="0"/>
              <a:ea typeface="Calibri" panose="020F0502020204030204" pitchFamily="34" charset="0"/>
              <a:cs typeface="Calibri" panose="020F0502020204030204" pitchFamily="34" charset="0"/>
            </a:endParaRPr>
          </a:p>
          <a:p>
            <a:pPr lvl="0" algn="ctr"/>
            <a:r>
              <a:rPr lang="ca-ES" sz="1600" b="1" dirty="0">
                <a:solidFill>
                  <a:srgbClr val="92D050"/>
                </a:solidFill>
              </a:rPr>
              <a:t>Cap estudiant podrà fer l’intercanvi sense estar matriculat a la UPC</a:t>
            </a:r>
            <a:r>
              <a:rPr lang="es-ES" sz="1600" b="1" dirty="0">
                <a:solidFill>
                  <a:srgbClr val="92D050"/>
                </a:solidFill>
                <a:latin typeface="Calibri" panose="020F0502020204030204" pitchFamily="34" charset="0"/>
                <a:cs typeface="Calibri" panose="020F0502020204030204" pitchFamily="34" charset="0"/>
              </a:rPr>
              <a:t> </a:t>
            </a:r>
            <a:endParaRPr lang="es-ES" sz="1600" dirty="0">
              <a:solidFill>
                <a:srgbClr val="92D050"/>
              </a:solidFill>
              <a:latin typeface="Calibri" panose="020F0502020204030204" pitchFamily="34" charset="0"/>
              <a:cs typeface="Calibri" panose="020F0502020204030204" pitchFamily="34" charset="0"/>
            </a:endParaRPr>
          </a:p>
          <a:p>
            <a:pPr algn="ctr">
              <a:spcAft>
                <a:spcPts val="0"/>
              </a:spcAft>
            </a:pPr>
            <a:endParaRPr lang="ca-ES" sz="105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spcAft>
                <a:spcPts val="0"/>
              </a:spcAft>
            </a:pPr>
            <a:r>
              <a:rPr lang="ca-ES" sz="600" dirty="0">
                <a:solidFill>
                  <a:srgbClr val="000000"/>
                </a:solidFill>
                <a:effectLst/>
                <a:latin typeface="Times New Roman" panose="02020603050405020304" pitchFamily="18" charset="0"/>
                <a:ea typeface="Times New Roman" panose="02020603050405020304" pitchFamily="18" charset="0"/>
                <a:cs typeface="Arial Unicode MS"/>
              </a:rPr>
              <a:t> </a:t>
            </a:r>
          </a:p>
          <a:p>
            <a:pPr>
              <a:spcAft>
                <a:spcPts val="0"/>
              </a:spcAft>
            </a:pPr>
            <a:r>
              <a:rPr lang="ca-ES" sz="1200" dirty="0">
                <a:solidFill>
                  <a:srgbClr val="000000"/>
                </a:solidFill>
                <a:effectLst/>
                <a:latin typeface="Times New Roman" panose="02020603050405020304" pitchFamily="18" charset="0"/>
                <a:ea typeface="Times New Roman" panose="02020603050405020304" pitchFamily="18" charset="0"/>
                <a:cs typeface="Arial Unicode MS"/>
              </a:rPr>
              <a:t> </a:t>
            </a:r>
          </a:p>
        </p:txBody>
      </p:sp>
      <p:pic>
        <p:nvPicPr>
          <p:cNvPr id="12" name="Imagen 41">
            <a:extLst>
              <a:ext uri="{FF2B5EF4-FFF2-40B4-BE49-F238E27FC236}">
                <a16:creationId xmlns:a16="http://schemas.microsoft.com/office/drawing/2014/main" id="{2B899F5B-3045-4D0D-8A99-50AEA1BAE9FB}"/>
              </a:ext>
            </a:extLst>
          </p:cNvPr>
          <p:cNvPicPr/>
          <p:nvPr/>
        </p:nvPicPr>
        <p:blipFill>
          <a:blip r:embed="rId7"/>
          <a:srcRect/>
          <a:stretch>
            <a:fillRect/>
          </a:stretch>
        </p:blipFill>
        <p:spPr bwMode="auto">
          <a:xfrm>
            <a:off x="5112974" y="4407209"/>
            <a:ext cx="430627" cy="425598"/>
          </a:xfrm>
          <a:prstGeom prst="rect">
            <a:avLst/>
          </a:prstGeom>
          <a:noFill/>
          <a:ln w="9525">
            <a:noFill/>
            <a:miter lim="800000"/>
            <a:headEnd/>
            <a:tailEnd/>
          </a:ln>
        </p:spPr>
      </p:pic>
      <p:pic>
        <p:nvPicPr>
          <p:cNvPr id="13" name="Imagen 26" descr="e-Secretaria, (obriu en una finestra nova)">
            <a:extLst>
              <a:ext uri="{FF2B5EF4-FFF2-40B4-BE49-F238E27FC236}">
                <a16:creationId xmlns:a16="http://schemas.microsoft.com/office/drawing/2014/main" id="{28256ED9-BA48-4F06-82D6-E1BCBA91FBCD}"/>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2771800" y="1434670"/>
            <a:ext cx="1296144" cy="422272"/>
          </a:xfrm>
          <a:prstGeom prst="rect">
            <a:avLst/>
          </a:prstGeom>
          <a:noFill/>
          <a:ln>
            <a:noFill/>
          </a:ln>
        </p:spPr>
      </p:pic>
    </p:spTree>
    <p:extLst>
      <p:ext uri="{BB962C8B-B14F-4D97-AF65-F5344CB8AC3E}">
        <p14:creationId xmlns:p14="http://schemas.microsoft.com/office/powerpoint/2010/main" val="14119855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57A56007-A923-4742-9D4D-BDDBA1DA69F7}"/>
              </a:ext>
            </a:extLst>
          </p:cNvPr>
          <p:cNvSpPr txBox="1">
            <a:spLocks noChangeArrowheads="1"/>
          </p:cNvSpPr>
          <p:nvPr/>
        </p:nvSpPr>
        <p:spPr bwMode="auto">
          <a:xfrm>
            <a:off x="1331640" y="404664"/>
            <a:ext cx="7812360" cy="707886"/>
          </a:xfrm>
          <a:prstGeom prst="rect">
            <a:avLst/>
          </a:prstGeom>
          <a:noFill/>
          <a:ln w="9525">
            <a:noFill/>
            <a:miter lim="800000"/>
            <a:headEnd/>
            <a:tailEnd/>
          </a:ln>
        </p:spPr>
        <p:txBody>
          <a:bodyPr wrap="square">
            <a:spAutoFit/>
          </a:bodyPr>
          <a:lstStyle/>
          <a:p>
            <a:pPr algn="r">
              <a:spcBef>
                <a:spcPct val="50000"/>
              </a:spcBef>
            </a:pP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Beques</a:t>
            </a:r>
          </a:p>
        </p:txBody>
      </p:sp>
      <p:sp>
        <p:nvSpPr>
          <p:cNvPr id="6" name="Contenidor de contingut 2">
            <a:extLst>
              <a:ext uri="{FF2B5EF4-FFF2-40B4-BE49-F238E27FC236}">
                <a16:creationId xmlns:a16="http://schemas.microsoft.com/office/drawing/2014/main" id="{BFA1540A-DEA6-4577-A01A-4E06CF3DDC05}"/>
              </a:ext>
            </a:extLst>
          </p:cNvPr>
          <p:cNvSpPr txBox="1">
            <a:spLocks/>
          </p:cNvSpPr>
          <p:nvPr/>
        </p:nvSpPr>
        <p:spPr>
          <a:xfrm>
            <a:off x="1187624" y="1244755"/>
            <a:ext cx="7704856" cy="4189900"/>
          </a:xfrm>
          <a:prstGeom prst="rect">
            <a:avLst/>
          </a:prstGeom>
        </p:spPr>
        <p:txBody>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endParaRPr lang="en-US" sz="1800" kern="0">
              <a:latin typeface="Calibri" panose="020F0502020204030204" pitchFamily="34" charset="0"/>
              <a:cs typeface="Calibri" panose="020F0502020204030204" pitchFamily="34" charset="0"/>
            </a:endParaRPr>
          </a:p>
          <a:p>
            <a:pPr marL="0" indent="0"/>
            <a:r>
              <a:rPr lang="en-US" sz="1800" kern="0">
                <a:latin typeface="Calibri" panose="020F0502020204030204" pitchFamily="34" charset="0"/>
                <a:cs typeface="Calibri" panose="020F0502020204030204" pitchFamily="34" charset="0"/>
              </a:rPr>
              <a:t>	</a:t>
            </a:r>
          </a:p>
          <a:p>
            <a:pPr marL="0" indent="0"/>
            <a:endParaRPr lang="ca-ES" sz="1800" kern="0">
              <a:latin typeface="Calibri" panose="020F0502020204030204" pitchFamily="34" charset="0"/>
              <a:cs typeface="Calibri" panose="020F0502020204030204" pitchFamily="34" charset="0"/>
            </a:endParaRPr>
          </a:p>
          <a:p>
            <a:pPr marL="0" indent="0"/>
            <a:endParaRPr lang="ca-ES" sz="1800" kern="0">
              <a:latin typeface="Calibri" panose="020F0502020204030204" pitchFamily="34" charset="0"/>
              <a:cs typeface="Calibri" panose="020F0502020204030204" pitchFamily="34" charset="0"/>
            </a:endParaRPr>
          </a:p>
          <a:p>
            <a:pPr marL="0" indent="0"/>
            <a:endParaRPr lang="ca-ES" sz="1800" kern="0">
              <a:latin typeface="Calibri" panose="020F0502020204030204" pitchFamily="34" charset="0"/>
              <a:cs typeface="Calibri" panose="020F0502020204030204" pitchFamily="34" charset="0"/>
            </a:endParaRPr>
          </a:p>
          <a:p>
            <a:pPr marL="0" indent="0"/>
            <a:endParaRPr lang="ca-ES" sz="1800" kern="0">
              <a:latin typeface="Calibri" panose="020F0502020204030204" pitchFamily="34" charset="0"/>
              <a:cs typeface="Calibri" panose="020F0502020204030204" pitchFamily="34" charset="0"/>
            </a:endParaRPr>
          </a:p>
          <a:p>
            <a:endParaRPr lang="ca-ES" kern="0" dirty="0"/>
          </a:p>
        </p:txBody>
      </p:sp>
      <p:graphicFrame>
        <p:nvGraphicFramePr>
          <p:cNvPr id="7" name="Diagrama 6">
            <a:extLst>
              <a:ext uri="{FF2B5EF4-FFF2-40B4-BE49-F238E27FC236}">
                <a16:creationId xmlns:a16="http://schemas.microsoft.com/office/drawing/2014/main" id="{5143BE21-7ACE-43D1-8F2D-2E7C93CDFFC8}"/>
              </a:ext>
            </a:extLst>
          </p:cNvPr>
          <p:cNvGraphicFramePr/>
          <p:nvPr>
            <p:extLst>
              <p:ext uri="{D42A27DB-BD31-4B8C-83A1-F6EECF244321}">
                <p14:modId xmlns:p14="http://schemas.microsoft.com/office/powerpoint/2010/main" val="257753022"/>
              </p:ext>
            </p:extLst>
          </p:nvPr>
        </p:nvGraphicFramePr>
        <p:xfrm>
          <a:off x="307078" y="1196752"/>
          <a:ext cx="8585402" cy="43683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1504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a:extLst>
              <a:ext uri="{FF2B5EF4-FFF2-40B4-BE49-F238E27FC236}">
                <a16:creationId xmlns:a16="http://schemas.microsoft.com/office/drawing/2014/main" id="{10EE8A47-0D91-4EE2-9C10-5BC208B0ED92}"/>
              </a:ext>
            </a:extLst>
          </p:cNvPr>
          <p:cNvSpPr txBox="1">
            <a:spLocks noChangeArrowheads="1"/>
          </p:cNvSpPr>
          <p:nvPr/>
        </p:nvSpPr>
        <p:spPr bwMode="auto">
          <a:xfrm>
            <a:off x="1331640" y="404664"/>
            <a:ext cx="7812360"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Consideracions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generals</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grpSp>
        <p:nvGrpSpPr>
          <p:cNvPr id="4" name="Grupo 3">
            <a:extLst>
              <a:ext uri="{FF2B5EF4-FFF2-40B4-BE49-F238E27FC236}">
                <a16:creationId xmlns:a16="http://schemas.microsoft.com/office/drawing/2014/main" id="{4A6EC0B3-D7EA-44D0-9577-530CCC0942DE}"/>
              </a:ext>
            </a:extLst>
          </p:cNvPr>
          <p:cNvGrpSpPr/>
          <p:nvPr/>
        </p:nvGrpSpPr>
        <p:grpSpPr>
          <a:xfrm>
            <a:off x="111312" y="1192674"/>
            <a:ext cx="3162591" cy="635308"/>
            <a:chOff x="0" y="0"/>
            <a:chExt cx="3162591" cy="635308"/>
          </a:xfrm>
        </p:grpSpPr>
        <p:sp>
          <p:nvSpPr>
            <p:cNvPr id="5" name="Rectángulo: esquinas redondeadas 4">
              <a:extLst>
                <a:ext uri="{FF2B5EF4-FFF2-40B4-BE49-F238E27FC236}">
                  <a16:creationId xmlns:a16="http://schemas.microsoft.com/office/drawing/2014/main" id="{5EB3B13F-0DFA-4668-A9E3-59BAFF8BA645}"/>
                </a:ext>
              </a:extLst>
            </p:cNvPr>
            <p:cNvSpPr/>
            <p:nvPr/>
          </p:nvSpPr>
          <p:spPr>
            <a:xfrm>
              <a:off x="0" y="0"/>
              <a:ext cx="3162591" cy="635308"/>
            </a:xfrm>
            <a:prstGeom prst="roundRect">
              <a:avLst/>
            </a:prstGeom>
            <a:solidFill>
              <a:srgbClr val="FF5B5B"/>
            </a:solidFill>
          </p:spPr>
          <p:style>
            <a:lnRef idx="2">
              <a:schemeClr val="lt1">
                <a:hueOff val="0"/>
                <a:satOff val="0"/>
                <a:lumOff val="0"/>
                <a:alphaOff val="0"/>
              </a:schemeClr>
            </a:lnRef>
            <a:fillRef idx="1">
              <a:scrgbClr r="0" g="0" b="0"/>
            </a:fillRef>
            <a:effectRef idx="0">
              <a:schemeClr val="accent6">
                <a:shade val="80000"/>
                <a:hueOff val="0"/>
                <a:satOff val="0"/>
                <a:lumOff val="0"/>
                <a:alphaOff val="0"/>
              </a:schemeClr>
            </a:effectRef>
            <a:fontRef idx="minor">
              <a:schemeClr val="lt1"/>
            </a:fontRef>
          </p:style>
        </p:sp>
        <p:sp>
          <p:nvSpPr>
            <p:cNvPr id="6" name="Rectángulo: esquinas redondeadas 4">
              <a:extLst>
                <a:ext uri="{FF2B5EF4-FFF2-40B4-BE49-F238E27FC236}">
                  <a16:creationId xmlns:a16="http://schemas.microsoft.com/office/drawing/2014/main" id="{C40201C9-A129-4E91-862C-84F3212C87CD}"/>
                </a:ext>
              </a:extLst>
            </p:cNvPr>
            <p:cNvSpPr txBox="1"/>
            <p:nvPr/>
          </p:nvSpPr>
          <p:spPr>
            <a:xfrm>
              <a:off x="24838" y="22029"/>
              <a:ext cx="3100565" cy="5732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ca-ES" sz="1800" kern="1200" dirty="0"/>
                <a:t>No oblidis enviar la sol·licitud!</a:t>
              </a:r>
            </a:p>
          </p:txBody>
        </p:sp>
      </p:grpSp>
      <p:grpSp>
        <p:nvGrpSpPr>
          <p:cNvPr id="7" name="Grupo 6">
            <a:extLst>
              <a:ext uri="{FF2B5EF4-FFF2-40B4-BE49-F238E27FC236}">
                <a16:creationId xmlns:a16="http://schemas.microsoft.com/office/drawing/2014/main" id="{418779AF-876C-4447-A573-7788526948D9}"/>
              </a:ext>
            </a:extLst>
          </p:cNvPr>
          <p:cNvGrpSpPr/>
          <p:nvPr/>
        </p:nvGrpSpPr>
        <p:grpSpPr>
          <a:xfrm>
            <a:off x="3410304" y="1207204"/>
            <a:ext cx="5622384" cy="620778"/>
            <a:chOff x="3162591" y="8146"/>
            <a:chExt cx="5622384" cy="620778"/>
          </a:xfrm>
        </p:grpSpPr>
        <p:sp>
          <p:nvSpPr>
            <p:cNvPr id="8" name="Rectángulo: esquinas superiores redondeadas 7">
              <a:extLst>
                <a:ext uri="{FF2B5EF4-FFF2-40B4-BE49-F238E27FC236}">
                  <a16:creationId xmlns:a16="http://schemas.microsoft.com/office/drawing/2014/main" id="{284726B3-7F4B-4754-81F4-FB22F2AD0E9E}"/>
                </a:ext>
              </a:extLst>
            </p:cNvPr>
            <p:cNvSpPr/>
            <p:nvPr/>
          </p:nvSpPr>
          <p:spPr>
            <a:xfrm rot="5400000">
              <a:off x="5663394" y="-2492657"/>
              <a:ext cx="620778" cy="5622384"/>
            </a:xfrm>
            <a:prstGeom prst="round2SameRect">
              <a:avLst/>
            </a:prstGeom>
            <a:solidFill>
              <a:srgbClr val="FF5B5B"/>
            </a:solidFill>
          </p:spPr>
          <p:style>
            <a:lnRef idx="2">
              <a:schemeClr val="accent6">
                <a:alpha val="90000"/>
                <a:tint val="40000"/>
                <a:hueOff val="0"/>
                <a:satOff val="0"/>
                <a:lumOff val="0"/>
                <a:alphaOff val="0"/>
              </a:schemeClr>
            </a:lnRef>
            <a:fillRef idx="1">
              <a:scrgbClr r="0" g="0" b="0"/>
            </a:fillRef>
            <a:effectRef idx="0">
              <a:schemeClr val="accent6">
                <a:alpha val="90000"/>
                <a:tint val="40000"/>
                <a:hueOff val="0"/>
                <a:satOff val="0"/>
                <a:lumOff val="0"/>
                <a:alphaOff val="0"/>
              </a:schemeClr>
            </a:effectRef>
            <a:fontRef idx="minor">
              <a:schemeClr val="dk1">
                <a:hueOff val="0"/>
                <a:satOff val="0"/>
                <a:lumOff val="0"/>
                <a:alphaOff val="0"/>
              </a:schemeClr>
            </a:fontRef>
          </p:style>
        </p:sp>
        <p:sp>
          <p:nvSpPr>
            <p:cNvPr id="9" name="Rectángulo: esquinas superiores redondeadas 4">
              <a:extLst>
                <a:ext uri="{FF2B5EF4-FFF2-40B4-BE49-F238E27FC236}">
                  <a16:creationId xmlns:a16="http://schemas.microsoft.com/office/drawing/2014/main" id="{BF993365-03E9-4776-B701-3DD05539409D}"/>
                </a:ext>
              </a:extLst>
            </p:cNvPr>
            <p:cNvSpPr txBox="1"/>
            <p:nvPr/>
          </p:nvSpPr>
          <p:spPr>
            <a:xfrm>
              <a:off x="3162591" y="38450"/>
              <a:ext cx="5592080" cy="56017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19050" rIns="38100" bIns="19050" numCol="1" spcCol="1270" anchor="ctr" anchorCtr="0">
              <a:noAutofit/>
            </a:bodyPr>
            <a:lstStyle/>
            <a:p>
              <a:pPr marL="57150" lvl="1" indent="-57150" algn="l" defTabSz="444500">
                <a:lnSpc>
                  <a:spcPct val="90000"/>
                </a:lnSpc>
                <a:spcBef>
                  <a:spcPct val="0"/>
                </a:spcBef>
                <a:spcAft>
                  <a:spcPct val="15000"/>
                </a:spcAft>
                <a:buChar char="•"/>
              </a:pPr>
              <a:r>
                <a:rPr lang="ca-ES" sz="1000" kern="1200" dirty="0">
                  <a:solidFill>
                    <a:schemeClr val="bg1"/>
                  </a:solidFill>
                </a:rPr>
                <a:t>Un cop tinguis clara l’elecció de fins a 7 universitats de destinació, selecciona-la a </a:t>
              </a:r>
              <a:r>
                <a:rPr lang="ca-ES" sz="1000" kern="1200" dirty="0" err="1">
                  <a:solidFill>
                    <a:schemeClr val="bg1"/>
                  </a:solidFill>
                </a:rPr>
                <a:t>l’e</a:t>
              </a:r>
              <a:r>
                <a:rPr lang="ca-ES" sz="1000" kern="1200" dirty="0">
                  <a:solidFill>
                    <a:schemeClr val="bg1"/>
                  </a:solidFill>
                </a:rPr>
                <a:t>-Secretaria &gt; Mobilitat &gt; Sol·licituds i, sobre tot, </a:t>
              </a:r>
              <a:r>
                <a:rPr lang="ca-ES" sz="1000" b="1" kern="1200" dirty="0">
                  <a:solidFill>
                    <a:schemeClr val="bg1"/>
                  </a:solidFill>
                </a:rPr>
                <a:t>dona-li al botó d’ENVIAR!</a:t>
              </a:r>
            </a:p>
            <a:p>
              <a:pPr marL="57150" lvl="1" indent="-57150" algn="l" defTabSz="444500">
                <a:lnSpc>
                  <a:spcPct val="90000"/>
                </a:lnSpc>
                <a:spcBef>
                  <a:spcPct val="0"/>
                </a:spcBef>
                <a:spcAft>
                  <a:spcPct val="15000"/>
                </a:spcAft>
                <a:buChar char="•"/>
              </a:pPr>
              <a:r>
                <a:rPr lang="ca-ES" sz="1000" kern="1200" dirty="0">
                  <a:solidFill>
                    <a:schemeClr val="bg1"/>
                  </a:solidFill>
                </a:rPr>
                <a:t>Un cop validada la sol·licitud, podràs, si vols, modificar la teva selecció. Si ho fas, </a:t>
              </a:r>
              <a:r>
                <a:rPr lang="ca-ES" sz="1000" b="1" kern="1200" dirty="0">
                  <a:solidFill>
                    <a:schemeClr val="bg1"/>
                  </a:solidFill>
                </a:rPr>
                <a:t>RECORDA TORNA A ENVIAR LA SOL·LICITUD!!!</a:t>
              </a:r>
            </a:p>
          </p:txBody>
        </p:sp>
      </p:grpSp>
      <p:grpSp>
        <p:nvGrpSpPr>
          <p:cNvPr id="10" name="Grupo 9">
            <a:extLst>
              <a:ext uri="{FF2B5EF4-FFF2-40B4-BE49-F238E27FC236}">
                <a16:creationId xmlns:a16="http://schemas.microsoft.com/office/drawing/2014/main" id="{567BE7E0-DA02-4266-A938-CC960C341224}"/>
              </a:ext>
            </a:extLst>
          </p:cNvPr>
          <p:cNvGrpSpPr/>
          <p:nvPr/>
        </p:nvGrpSpPr>
        <p:grpSpPr>
          <a:xfrm>
            <a:off x="117486" y="1963444"/>
            <a:ext cx="3156417" cy="813207"/>
            <a:chOff x="0" y="695188"/>
            <a:chExt cx="3156417" cy="635308"/>
          </a:xfrm>
        </p:grpSpPr>
        <p:sp>
          <p:nvSpPr>
            <p:cNvPr id="11" name="Rectángulo: esquinas redondeadas 10">
              <a:extLst>
                <a:ext uri="{FF2B5EF4-FFF2-40B4-BE49-F238E27FC236}">
                  <a16:creationId xmlns:a16="http://schemas.microsoft.com/office/drawing/2014/main" id="{5DDA0B45-58DD-4F90-B758-BEEAB39E5346}"/>
                </a:ext>
              </a:extLst>
            </p:cNvPr>
            <p:cNvSpPr/>
            <p:nvPr/>
          </p:nvSpPr>
          <p:spPr>
            <a:xfrm>
              <a:off x="0" y="695188"/>
              <a:ext cx="3156417" cy="635308"/>
            </a:xfrm>
            <a:prstGeom prst="roundRect">
              <a:avLst/>
            </a:prstGeom>
            <a:solidFill>
              <a:srgbClr val="FF5B5B"/>
            </a:solidFill>
          </p:spPr>
          <p:style>
            <a:lnRef idx="2">
              <a:schemeClr val="lt1">
                <a:hueOff val="0"/>
                <a:satOff val="0"/>
                <a:lumOff val="0"/>
                <a:alphaOff val="0"/>
              </a:schemeClr>
            </a:lnRef>
            <a:fillRef idx="1">
              <a:scrgbClr r="0" g="0" b="0"/>
            </a:fillRef>
            <a:effectRef idx="0">
              <a:schemeClr val="accent6">
                <a:shade val="80000"/>
                <a:hueOff val="0"/>
                <a:satOff val="-4832"/>
                <a:lumOff val="4831"/>
                <a:alphaOff val="0"/>
              </a:schemeClr>
            </a:effectRef>
            <a:fontRef idx="minor">
              <a:schemeClr val="lt1"/>
            </a:fontRef>
          </p:style>
        </p:sp>
        <p:sp>
          <p:nvSpPr>
            <p:cNvPr id="12" name="Rectángulo: esquinas redondeadas 4">
              <a:extLst>
                <a:ext uri="{FF2B5EF4-FFF2-40B4-BE49-F238E27FC236}">
                  <a16:creationId xmlns:a16="http://schemas.microsoft.com/office/drawing/2014/main" id="{88BE134B-6357-4ED4-B9B7-60A3F44DA15D}"/>
                </a:ext>
              </a:extLst>
            </p:cNvPr>
            <p:cNvSpPr txBox="1"/>
            <p:nvPr/>
          </p:nvSpPr>
          <p:spPr>
            <a:xfrm>
              <a:off x="31013" y="726201"/>
              <a:ext cx="3094391" cy="5732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ca-ES" sz="1800" kern="1200" dirty="0"/>
                <a:t>No oblidis acceptar la plaça que se t’ha concedit!</a:t>
              </a:r>
            </a:p>
          </p:txBody>
        </p:sp>
      </p:grpSp>
      <p:grpSp>
        <p:nvGrpSpPr>
          <p:cNvPr id="13" name="Grupo 12">
            <a:extLst>
              <a:ext uri="{FF2B5EF4-FFF2-40B4-BE49-F238E27FC236}">
                <a16:creationId xmlns:a16="http://schemas.microsoft.com/office/drawing/2014/main" id="{D414D293-C1B9-458A-ACBB-B2C949341393}"/>
              </a:ext>
            </a:extLst>
          </p:cNvPr>
          <p:cNvGrpSpPr/>
          <p:nvPr/>
        </p:nvGrpSpPr>
        <p:grpSpPr>
          <a:xfrm>
            <a:off x="3415792" y="2001345"/>
            <a:ext cx="5611408" cy="689777"/>
            <a:chOff x="3156417" y="667954"/>
            <a:chExt cx="5611408" cy="689777"/>
          </a:xfrm>
        </p:grpSpPr>
        <p:sp>
          <p:nvSpPr>
            <p:cNvPr id="14" name="Rectángulo: esquinas superiores redondeadas 13">
              <a:extLst>
                <a:ext uri="{FF2B5EF4-FFF2-40B4-BE49-F238E27FC236}">
                  <a16:creationId xmlns:a16="http://schemas.microsoft.com/office/drawing/2014/main" id="{695C1E3A-B681-44C4-BEC4-07BAFC3233AE}"/>
                </a:ext>
              </a:extLst>
            </p:cNvPr>
            <p:cNvSpPr/>
            <p:nvPr/>
          </p:nvSpPr>
          <p:spPr>
            <a:xfrm rot="5400000">
              <a:off x="5617232" y="-1792861"/>
              <a:ext cx="689777" cy="5611408"/>
            </a:xfrm>
            <a:prstGeom prst="round2SameRect">
              <a:avLst/>
            </a:prstGeom>
            <a:solidFill>
              <a:srgbClr val="FF5B5B"/>
            </a:solidFill>
          </p:spPr>
          <p:style>
            <a:lnRef idx="2">
              <a:schemeClr val="accent6">
                <a:alpha val="90000"/>
                <a:tint val="40000"/>
                <a:hueOff val="0"/>
                <a:satOff val="0"/>
                <a:lumOff val="0"/>
                <a:alphaOff val="0"/>
              </a:schemeClr>
            </a:lnRef>
            <a:fillRef idx="1">
              <a:scrgbClr r="0" g="0" b="0"/>
            </a:fillRef>
            <a:effectRef idx="0">
              <a:schemeClr val="accent6">
                <a:alpha val="90000"/>
                <a:tint val="40000"/>
                <a:hueOff val="0"/>
                <a:satOff val="0"/>
                <a:lumOff val="0"/>
                <a:alphaOff val="0"/>
              </a:schemeClr>
            </a:effectRef>
            <a:fontRef idx="minor">
              <a:schemeClr val="dk1">
                <a:hueOff val="0"/>
                <a:satOff val="0"/>
                <a:lumOff val="0"/>
                <a:alphaOff val="0"/>
              </a:schemeClr>
            </a:fontRef>
          </p:style>
        </p:sp>
        <p:sp>
          <p:nvSpPr>
            <p:cNvPr id="15" name="Rectángulo: esquinas superiores redondeadas 4">
              <a:extLst>
                <a:ext uri="{FF2B5EF4-FFF2-40B4-BE49-F238E27FC236}">
                  <a16:creationId xmlns:a16="http://schemas.microsoft.com/office/drawing/2014/main" id="{C5092F36-5AF5-45FB-B8F7-E71D4CFC1C4E}"/>
                </a:ext>
              </a:extLst>
            </p:cNvPr>
            <p:cNvSpPr txBox="1"/>
            <p:nvPr/>
          </p:nvSpPr>
          <p:spPr>
            <a:xfrm>
              <a:off x="3156417" y="701626"/>
              <a:ext cx="5577736" cy="62243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19050" rIns="38100" bIns="19050" numCol="1" spcCol="1270" anchor="ctr" anchorCtr="0">
              <a:noAutofit/>
            </a:bodyPr>
            <a:lstStyle/>
            <a:p>
              <a:pPr marL="57150" lvl="1" indent="-57150" algn="l" defTabSz="444500">
                <a:lnSpc>
                  <a:spcPct val="90000"/>
                </a:lnSpc>
                <a:spcBef>
                  <a:spcPct val="0"/>
                </a:spcBef>
                <a:spcAft>
                  <a:spcPct val="15000"/>
                </a:spcAft>
                <a:buChar char="•"/>
              </a:pPr>
              <a:r>
                <a:rPr lang="ca-ES" sz="1000" kern="1200" dirty="0">
                  <a:solidFill>
                    <a:schemeClr val="bg1"/>
                  </a:solidFill>
                </a:rPr>
                <a:t>Després de la resolució provisional de la 1a assignació, s’obre un període per acceptar la plaça que se t’ha concedit. Dins aquest termini has d’ACCEPTAR o REBUTJAR LA PLAÇA a través de </a:t>
              </a:r>
              <a:r>
                <a:rPr lang="ca-ES" sz="1000" kern="1200" dirty="0" err="1">
                  <a:solidFill>
                    <a:schemeClr val="bg1"/>
                  </a:solidFill>
                </a:rPr>
                <a:t>l’e</a:t>
              </a:r>
              <a:r>
                <a:rPr lang="ca-ES" sz="1000" kern="1200" dirty="0">
                  <a:solidFill>
                    <a:schemeClr val="bg1"/>
                  </a:solidFill>
                </a:rPr>
                <a:t>-Secretaria. Si no ho fas, s’entendrà que has rebutjat a la plaça!!</a:t>
              </a:r>
            </a:p>
          </p:txBody>
        </p:sp>
      </p:grpSp>
      <p:grpSp>
        <p:nvGrpSpPr>
          <p:cNvPr id="16" name="Grupo 15">
            <a:extLst>
              <a:ext uri="{FF2B5EF4-FFF2-40B4-BE49-F238E27FC236}">
                <a16:creationId xmlns:a16="http://schemas.microsoft.com/office/drawing/2014/main" id="{C91AB91E-4621-4964-8413-31149A7399D4}"/>
              </a:ext>
            </a:extLst>
          </p:cNvPr>
          <p:cNvGrpSpPr/>
          <p:nvPr/>
        </p:nvGrpSpPr>
        <p:grpSpPr>
          <a:xfrm>
            <a:off x="115943" y="2911449"/>
            <a:ext cx="3159502" cy="635308"/>
            <a:chOff x="0" y="1440331"/>
            <a:chExt cx="3159502" cy="635308"/>
          </a:xfrm>
        </p:grpSpPr>
        <p:sp>
          <p:nvSpPr>
            <p:cNvPr id="17" name="Rectángulo: esquinas redondeadas 16">
              <a:extLst>
                <a:ext uri="{FF2B5EF4-FFF2-40B4-BE49-F238E27FC236}">
                  <a16:creationId xmlns:a16="http://schemas.microsoft.com/office/drawing/2014/main" id="{8BF2A899-D1D7-4362-B033-42563C3AA441}"/>
                </a:ext>
              </a:extLst>
            </p:cNvPr>
            <p:cNvSpPr/>
            <p:nvPr/>
          </p:nvSpPr>
          <p:spPr>
            <a:xfrm>
              <a:off x="0" y="1440331"/>
              <a:ext cx="3159502" cy="635308"/>
            </a:xfrm>
            <a:prstGeom prst="roundRect">
              <a:avLst/>
            </a:prstGeom>
            <a:solidFill>
              <a:srgbClr val="FF5B5B"/>
            </a:solidFill>
          </p:spPr>
          <p:style>
            <a:lnRef idx="2">
              <a:schemeClr val="lt1">
                <a:hueOff val="0"/>
                <a:satOff val="0"/>
                <a:lumOff val="0"/>
                <a:alphaOff val="0"/>
              </a:schemeClr>
            </a:lnRef>
            <a:fillRef idx="1">
              <a:scrgbClr r="0" g="0" b="0"/>
            </a:fillRef>
            <a:effectRef idx="0">
              <a:schemeClr val="accent6">
                <a:shade val="80000"/>
                <a:hueOff val="0"/>
                <a:satOff val="-9663"/>
                <a:lumOff val="9661"/>
                <a:alphaOff val="0"/>
              </a:schemeClr>
            </a:effectRef>
            <a:fontRef idx="minor">
              <a:schemeClr val="lt1"/>
            </a:fontRef>
          </p:style>
        </p:sp>
        <p:sp>
          <p:nvSpPr>
            <p:cNvPr id="18" name="Rectángulo: esquinas redondeadas 4">
              <a:extLst>
                <a:ext uri="{FF2B5EF4-FFF2-40B4-BE49-F238E27FC236}">
                  <a16:creationId xmlns:a16="http://schemas.microsoft.com/office/drawing/2014/main" id="{684DED6E-1CDC-4BE7-BD4A-647ABB531580}"/>
                </a:ext>
              </a:extLst>
            </p:cNvPr>
            <p:cNvSpPr txBox="1"/>
            <p:nvPr/>
          </p:nvSpPr>
          <p:spPr>
            <a:xfrm>
              <a:off x="31013" y="1471344"/>
              <a:ext cx="3097476" cy="5732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ca-ES" sz="1800" kern="1200" dirty="0"/>
                <a:t>Si escau, acredita l’idioma correctament!</a:t>
              </a:r>
            </a:p>
          </p:txBody>
        </p:sp>
      </p:grpSp>
      <p:grpSp>
        <p:nvGrpSpPr>
          <p:cNvPr id="19" name="Grupo 18">
            <a:extLst>
              <a:ext uri="{FF2B5EF4-FFF2-40B4-BE49-F238E27FC236}">
                <a16:creationId xmlns:a16="http://schemas.microsoft.com/office/drawing/2014/main" id="{9AC871CB-57E7-435B-BDA1-47F08BC205B2}"/>
              </a:ext>
            </a:extLst>
          </p:cNvPr>
          <p:cNvGrpSpPr/>
          <p:nvPr/>
        </p:nvGrpSpPr>
        <p:grpSpPr>
          <a:xfrm>
            <a:off x="3376634" y="2911449"/>
            <a:ext cx="5616894" cy="683648"/>
            <a:chOff x="3159502" y="1389498"/>
            <a:chExt cx="5616894" cy="683648"/>
          </a:xfrm>
        </p:grpSpPr>
        <p:sp>
          <p:nvSpPr>
            <p:cNvPr id="20" name="Rectángulo: esquinas superiores redondeadas 19">
              <a:extLst>
                <a:ext uri="{FF2B5EF4-FFF2-40B4-BE49-F238E27FC236}">
                  <a16:creationId xmlns:a16="http://schemas.microsoft.com/office/drawing/2014/main" id="{21645053-8064-4CEA-8738-A19E1CB13940}"/>
                </a:ext>
              </a:extLst>
            </p:cNvPr>
            <p:cNvSpPr/>
            <p:nvPr/>
          </p:nvSpPr>
          <p:spPr>
            <a:xfrm rot="5400000">
              <a:off x="5626125" y="-1077125"/>
              <a:ext cx="683648" cy="5616894"/>
            </a:xfrm>
            <a:prstGeom prst="round2SameRect">
              <a:avLst/>
            </a:prstGeom>
            <a:solidFill>
              <a:srgbClr val="FF5B5B"/>
            </a:solidFill>
          </p:spPr>
          <p:style>
            <a:lnRef idx="2">
              <a:schemeClr val="accent6">
                <a:alpha val="90000"/>
                <a:tint val="40000"/>
                <a:hueOff val="0"/>
                <a:satOff val="0"/>
                <a:lumOff val="0"/>
                <a:alphaOff val="0"/>
              </a:schemeClr>
            </a:lnRef>
            <a:fillRef idx="1">
              <a:scrgbClr r="0" g="0" b="0"/>
            </a:fillRef>
            <a:effectRef idx="0">
              <a:schemeClr val="accent6">
                <a:alpha val="90000"/>
                <a:tint val="40000"/>
                <a:hueOff val="0"/>
                <a:satOff val="0"/>
                <a:lumOff val="0"/>
                <a:alphaOff val="0"/>
              </a:schemeClr>
            </a:effectRef>
            <a:fontRef idx="minor">
              <a:schemeClr val="dk1">
                <a:hueOff val="0"/>
                <a:satOff val="0"/>
                <a:lumOff val="0"/>
                <a:alphaOff val="0"/>
              </a:schemeClr>
            </a:fontRef>
          </p:style>
        </p:sp>
        <p:sp>
          <p:nvSpPr>
            <p:cNvPr id="21" name="Rectángulo: esquinas superiores redondeadas 4">
              <a:extLst>
                <a:ext uri="{FF2B5EF4-FFF2-40B4-BE49-F238E27FC236}">
                  <a16:creationId xmlns:a16="http://schemas.microsoft.com/office/drawing/2014/main" id="{DEB46027-0F35-479D-B48A-4D66E78663BD}"/>
                </a:ext>
              </a:extLst>
            </p:cNvPr>
            <p:cNvSpPr txBox="1"/>
            <p:nvPr/>
          </p:nvSpPr>
          <p:spPr>
            <a:xfrm>
              <a:off x="3159503" y="1422870"/>
              <a:ext cx="5583521" cy="61690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19050" rIns="38100" bIns="19050" numCol="1" spcCol="1270" anchor="ctr" anchorCtr="0">
              <a:noAutofit/>
            </a:bodyPr>
            <a:lstStyle/>
            <a:p>
              <a:pPr marL="57150" lvl="1" indent="-57150" algn="l" defTabSz="444500">
                <a:lnSpc>
                  <a:spcPct val="90000"/>
                </a:lnSpc>
                <a:spcBef>
                  <a:spcPct val="0"/>
                </a:spcBef>
                <a:spcAft>
                  <a:spcPct val="15000"/>
                </a:spcAft>
                <a:buChar char="•"/>
              </a:pPr>
              <a:r>
                <a:rPr lang="ca-ES" sz="1000" kern="1200" dirty="0">
                  <a:solidFill>
                    <a:schemeClr val="bg1"/>
                  </a:solidFill>
                </a:rPr>
                <a:t>Després de la resolució provisional de la 1a assignació, s’obre un període per ACREDITAR si escau, el nivell d’idioma requerit per la plaça que se t’ha concedit. Fes-ho.... No fer-ho implica la pèrdua de la  plaça!</a:t>
              </a:r>
              <a:endParaRPr lang="ca-ES" sz="1000" kern="1200" dirty="0"/>
            </a:p>
            <a:p>
              <a:pPr marL="57150" lvl="1" indent="-57150" algn="l" defTabSz="444500">
                <a:lnSpc>
                  <a:spcPct val="90000"/>
                </a:lnSpc>
                <a:spcBef>
                  <a:spcPct val="0"/>
                </a:spcBef>
                <a:spcAft>
                  <a:spcPct val="15000"/>
                </a:spcAft>
                <a:buChar char="•"/>
              </a:pPr>
              <a:r>
                <a:rPr lang="ca-ES" sz="1000" kern="1200" dirty="0">
                  <a:solidFill>
                    <a:schemeClr val="bg1"/>
                  </a:solidFill>
                </a:rPr>
                <a:t>Mira bé l’idioma i el nivell que van vinculats a cada plaça!</a:t>
              </a:r>
            </a:p>
          </p:txBody>
        </p:sp>
      </p:grpSp>
      <p:grpSp>
        <p:nvGrpSpPr>
          <p:cNvPr id="22" name="Grupo 21">
            <a:extLst>
              <a:ext uri="{FF2B5EF4-FFF2-40B4-BE49-F238E27FC236}">
                <a16:creationId xmlns:a16="http://schemas.microsoft.com/office/drawing/2014/main" id="{5643B26F-CFC5-4BB7-BC75-FC2C959C6840}"/>
              </a:ext>
            </a:extLst>
          </p:cNvPr>
          <p:cNvGrpSpPr/>
          <p:nvPr/>
        </p:nvGrpSpPr>
        <p:grpSpPr>
          <a:xfrm>
            <a:off x="84930" y="3681555"/>
            <a:ext cx="3159502" cy="635308"/>
            <a:chOff x="0" y="4137739"/>
            <a:chExt cx="3159502" cy="635308"/>
          </a:xfrm>
        </p:grpSpPr>
        <p:sp>
          <p:nvSpPr>
            <p:cNvPr id="23" name="Rectángulo: esquinas redondeadas 22">
              <a:extLst>
                <a:ext uri="{FF2B5EF4-FFF2-40B4-BE49-F238E27FC236}">
                  <a16:creationId xmlns:a16="http://schemas.microsoft.com/office/drawing/2014/main" id="{8929F9A9-F971-4935-ABFE-4EB217C6D0DF}"/>
                </a:ext>
              </a:extLst>
            </p:cNvPr>
            <p:cNvSpPr/>
            <p:nvPr/>
          </p:nvSpPr>
          <p:spPr>
            <a:xfrm>
              <a:off x="0" y="4137739"/>
              <a:ext cx="3159502" cy="635308"/>
            </a:xfrm>
            <a:prstGeom prst="roundRect">
              <a:avLst/>
            </a:prstGeom>
            <a:solidFill>
              <a:srgbClr val="FF9900"/>
            </a:solidFill>
          </p:spPr>
          <p:style>
            <a:lnRef idx="2">
              <a:schemeClr val="lt1">
                <a:hueOff val="0"/>
                <a:satOff val="0"/>
                <a:lumOff val="0"/>
                <a:alphaOff val="0"/>
              </a:schemeClr>
            </a:lnRef>
            <a:fillRef idx="1">
              <a:scrgbClr r="0" g="0" b="0"/>
            </a:fillRef>
            <a:effectRef idx="0">
              <a:schemeClr val="accent6">
                <a:shade val="80000"/>
                <a:hueOff val="0"/>
                <a:satOff val="-28989"/>
                <a:lumOff val="28984"/>
                <a:alphaOff val="0"/>
              </a:schemeClr>
            </a:effectRef>
            <a:fontRef idx="minor">
              <a:schemeClr val="lt1"/>
            </a:fontRef>
          </p:style>
        </p:sp>
        <p:sp>
          <p:nvSpPr>
            <p:cNvPr id="24" name="Rectángulo: esquinas redondeadas 4">
              <a:extLst>
                <a:ext uri="{FF2B5EF4-FFF2-40B4-BE49-F238E27FC236}">
                  <a16:creationId xmlns:a16="http://schemas.microsoft.com/office/drawing/2014/main" id="{02D61166-5A02-439E-898C-E367C24B43F4}"/>
                </a:ext>
              </a:extLst>
            </p:cNvPr>
            <p:cNvSpPr txBox="1"/>
            <p:nvPr/>
          </p:nvSpPr>
          <p:spPr>
            <a:xfrm>
              <a:off x="31013" y="4168752"/>
              <a:ext cx="3097476" cy="57328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34290" rIns="68580" bIns="34290" numCol="1" spcCol="1270" anchor="ctr" anchorCtr="0">
              <a:noAutofit/>
            </a:bodyPr>
            <a:lstStyle/>
            <a:p>
              <a:pPr marL="0" lvl="0" indent="0" algn="ctr" defTabSz="800100">
                <a:lnSpc>
                  <a:spcPct val="90000"/>
                </a:lnSpc>
                <a:spcBef>
                  <a:spcPct val="0"/>
                </a:spcBef>
                <a:spcAft>
                  <a:spcPct val="35000"/>
                </a:spcAft>
                <a:buNone/>
              </a:pPr>
              <a:r>
                <a:rPr lang="ca-ES" sz="1800" kern="1200" dirty="0"/>
                <a:t>Recorda que no pots sol·licitar extensions</a:t>
              </a:r>
            </a:p>
          </p:txBody>
        </p:sp>
      </p:grpSp>
      <p:grpSp>
        <p:nvGrpSpPr>
          <p:cNvPr id="25" name="Grupo 24">
            <a:extLst>
              <a:ext uri="{FF2B5EF4-FFF2-40B4-BE49-F238E27FC236}">
                <a16:creationId xmlns:a16="http://schemas.microsoft.com/office/drawing/2014/main" id="{BDE6E8C7-65FE-4949-B2AB-31B39E1E135C}"/>
              </a:ext>
            </a:extLst>
          </p:cNvPr>
          <p:cNvGrpSpPr/>
          <p:nvPr/>
        </p:nvGrpSpPr>
        <p:grpSpPr>
          <a:xfrm>
            <a:off x="3343262" y="3712568"/>
            <a:ext cx="5616894" cy="698519"/>
            <a:chOff x="3159503" y="4106133"/>
            <a:chExt cx="5616894" cy="698519"/>
          </a:xfrm>
        </p:grpSpPr>
        <p:sp>
          <p:nvSpPr>
            <p:cNvPr id="26" name="Rectángulo: esquinas superiores redondeadas 25">
              <a:extLst>
                <a:ext uri="{FF2B5EF4-FFF2-40B4-BE49-F238E27FC236}">
                  <a16:creationId xmlns:a16="http://schemas.microsoft.com/office/drawing/2014/main" id="{6B115607-1C56-46FD-B852-9BFF0F450B30}"/>
                </a:ext>
              </a:extLst>
            </p:cNvPr>
            <p:cNvSpPr/>
            <p:nvPr/>
          </p:nvSpPr>
          <p:spPr>
            <a:xfrm rot="5400000">
              <a:off x="5618690" y="1646946"/>
              <a:ext cx="698519" cy="5616894"/>
            </a:xfrm>
            <a:prstGeom prst="round2SameRect">
              <a:avLst/>
            </a:prstGeom>
            <a:solidFill>
              <a:srgbClr val="FF9900"/>
            </a:solidFill>
          </p:spPr>
          <p:style>
            <a:lnRef idx="2">
              <a:schemeClr val="accent6">
                <a:alpha val="90000"/>
                <a:tint val="40000"/>
                <a:hueOff val="0"/>
                <a:satOff val="0"/>
                <a:lumOff val="0"/>
                <a:alphaOff val="0"/>
              </a:schemeClr>
            </a:lnRef>
            <a:fillRef idx="1">
              <a:scrgbClr r="0" g="0" b="0"/>
            </a:fillRef>
            <a:effectRef idx="0">
              <a:schemeClr val="accent6">
                <a:alpha val="90000"/>
                <a:tint val="40000"/>
                <a:hueOff val="0"/>
                <a:satOff val="0"/>
                <a:lumOff val="0"/>
                <a:alphaOff val="0"/>
              </a:schemeClr>
            </a:effectRef>
            <a:fontRef idx="minor">
              <a:schemeClr val="dk1">
                <a:hueOff val="0"/>
                <a:satOff val="0"/>
                <a:lumOff val="0"/>
                <a:alphaOff val="0"/>
              </a:schemeClr>
            </a:fontRef>
          </p:style>
        </p:sp>
        <p:sp>
          <p:nvSpPr>
            <p:cNvPr id="27" name="Rectángulo: esquinas superiores redondeadas 4">
              <a:extLst>
                <a:ext uri="{FF2B5EF4-FFF2-40B4-BE49-F238E27FC236}">
                  <a16:creationId xmlns:a16="http://schemas.microsoft.com/office/drawing/2014/main" id="{A7DFF2E4-6E57-42C2-B820-2821C20318A1}"/>
                </a:ext>
              </a:extLst>
            </p:cNvPr>
            <p:cNvSpPr txBox="1"/>
            <p:nvPr/>
          </p:nvSpPr>
          <p:spPr>
            <a:xfrm>
              <a:off x="3159503" y="4140233"/>
              <a:ext cx="5582795" cy="63032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10490" tIns="55245" rIns="110490" bIns="55245" numCol="1" spcCol="1270" anchor="ctr" anchorCtr="0">
              <a:noAutofit/>
            </a:bodyPr>
            <a:lstStyle/>
            <a:p>
              <a:pPr marL="57150" lvl="1" indent="-57150" algn="l" defTabSz="444500">
                <a:lnSpc>
                  <a:spcPct val="90000"/>
                </a:lnSpc>
                <a:spcBef>
                  <a:spcPct val="0"/>
                </a:spcBef>
                <a:spcAft>
                  <a:spcPct val="15000"/>
                </a:spcAft>
                <a:buChar char="•"/>
              </a:pPr>
              <a:r>
                <a:rPr lang="ca-ES" sz="1000" kern="1200" dirty="0">
                  <a:solidFill>
                    <a:schemeClr val="bg1"/>
                  </a:solidFill>
                </a:rPr>
                <a:t>Les places s’ofereixen en la modalitat en que apareixen en el llistat d’oferta de places, que és tal i com estan pactades amb les diferents universitats. Per tant, si tens assignada una plaça semestral, un cop estiguis fet la mobilitat, NO SOL·LICITIS estendre la teva estada un quadrimestre. Podries perjudicar a l’estudiant que ha de marxar el quadrimestre següent. NO ESTÀ PERMÈS!</a:t>
              </a:r>
            </a:p>
          </p:txBody>
        </p:sp>
      </p:grpSp>
      <p:sp>
        <p:nvSpPr>
          <p:cNvPr id="28" name="Diagrama de flux: procés 12">
            <a:extLst>
              <a:ext uri="{FF2B5EF4-FFF2-40B4-BE49-F238E27FC236}">
                <a16:creationId xmlns:a16="http://schemas.microsoft.com/office/drawing/2014/main" id="{D50FFC4A-6BE1-4F1B-9E93-7DBEFA6F83AD}"/>
              </a:ext>
            </a:extLst>
          </p:cNvPr>
          <p:cNvSpPr/>
          <p:nvPr/>
        </p:nvSpPr>
        <p:spPr>
          <a:xfrm>
            <a:off x="3284319" y="4633040"/>
            <a:ext cx="3456383" cy="1578086"/>
          </a:xfrm>
          <a:prstGeom prst="flowChartProcess">
            <a:avLst/>
          </a:prstGeom>
          <a:solidFill>
            <a:schemeClr val="bg1"/>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sz="1600" b="1" dirty="0">
              <a:solidFill>
                <a:srgbClr val="FF9900"/>
              </a:solidFill>
              <a:latin typeface="Calibri" panose="020F0502020204030204" pitchFamily="34" charset="0"/>
            </a:endParaRPr>
          </a:p>
          <a:p>
            <a:pPr algn="ctr"/>
            <a:r>
              <a:rPr lang="ca-ES" sz="1600" dirty="0">
                <a:solidFill>
                  <a:srgbClr val="FF9900"/>
                </a:solidFill>
                <a:latin typeface="Calibri" panose="020F0502020204030204" pitchFamily="34" charset="0"/>
              </a:rPr>
              <a:t>A les Dobles Titulacions, </a:t>
            </a:r>
            <a:r>
              <a:rPr lang="ca-ES" sz="1600" b="1" dirty="0">
                <a:solidFill>
                  <a:srgbClr val="FF9900"/>
                </a:solidFill>
                <a:latin typeface="Calibri" panose="020F0502020204030204" pitchFamily="34" charset="0"/>
              </a:rPr>
              <a:t>no</a:t>
            </a:r>
            <a:r>
              <a:rPr lang="ca-ES" sz="1600" dirty="0">
                <a:solidFill>
                  <a:srgbClr val="FF9900"/>
                </a:solidFill>
                <a:latin typeface="Calibri" panose="020F0502020204030204" pitchFamily="34" charset="0"/>
              </a:rPr>
              <a:t> es permetrà canviar de màster un cop iniciada la mobilitat</a:t>
            </a:r>
          </a:p>
        </p:txBody>
      </p:sp>
      <p:pic>
        <p:nvPicPr>
          <p:cNvPr id="29" name="Imagen 41">
            <a:extLst>
              <a:ext uri="{FF2B5EF4-FFF2-40B4-BE49-F238E27FC236}">
                <a16:creationId xmlns:a16="http://schemas.microsoft.com/office/drawing/2014/main" id="{A0C8D055-15CD-4A7B-8DCA-6DC50528D4B1}"/>
              </a:ext>
            </a:extLst>
          </p:cNvPr>
          <p:cNvPicPr/>
          <p:nvPr/>
        </p:nvPicPr>
        <p:blipFill>
          <a:blip r:embed="rId2"/>
          <a:srcRect/>
          <a:stretch>
            <a:fillRect/>
          </a:stretch>
        </p:blipFill>
        <p:spPr bwMode="auto">
          <a:xfrm>
            <a:off x="4716016" y="4678564"/>
            <a:ext cx="423389" cy="430902"/>
          </a:xfrm>
          <a:prstGeom prst="rect">
            <a:avLst/>
          </a:prstGeom>
          <a:noFill/>
          <a:ln w="9525">
            <a:noFill/>
            <a:miter lim="800000"/>
            <a:headEnd/>
            <a:tailEnd/>
          </a:ln>
        </p:spPr>
      </p:pic>
    </p:spTree>
    <p:extLst>
      <p:ext uri="{BB962C8B-B14F-4D97-AF65-F5344CB8AC3E}">
        <p14:creationId xmlns:p14="http://schemas.microsoft.com/office/powerpoint/2010/main" val="2313289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a:extLst>
              <a:ext uri="{FF2B5EF4-FFF2-40B4-BE49-F238E27FC236}">
                <a16:creationId xmlns:a16="http://schemas.microsoft.com/office/drawing/2014/main" id="{1399B0E1-E970-4238-8864-D208654BF15B}"/>
              </a:ext>
            </a:extLst>
          </p:cNvPr>
          <p:cNvSpPr txBox="1">
            <a:spLocks noChangeArrowheads="1"/>
          </p:cNvSpPr>
          <p:nvPr/>
        </p:nvSpPr>
        <p:spPr bwMode="auto">
          <a:xfrm>
            <a:off x="1331640" y="404664"/>
            <a:ext cx="7812360"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Novetats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per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mobitats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2027-2028</a:t>
            </a:r>
          </a:p>
        </p:txBody>
      </p:sp>
      <p:sp>
        <p:nvSpPr>
          <p:cNvPr id="4" name="CuadroTexto 3">
            <a:extLst>
              <a:ext uri="{FF2B5EF4-FFF2-40B4-BE49-F238E27FC236}">
                <a16:creationId xmlns:a16="http://schemas.microsoft.com/office/drawing/2014/main" id="{098E6E3A-F52E-44F3-BBB1-FE93ABF2545A}"/>
              </a:ext>
            </a:extLst>
          </p:cNvPr>
          <p:cNvSpPr txBox="1"/>
          <p:nvPr/>
        </p:nvSpPr>
        <p:spPr>
          <a:xfrm>
            <a:off x="323528" y="1412776"/>
            <a:ext cx="5951181" cy="369332"/>
          </a:xfrm>
          <a:prstGeom prst="rect">
            <a:avLst/>
          </a:prstGeom>
          <a:noFill/>
        </p:spPr>
        <p:txBody>
          <a:bodyPr wrap="none" rtlCol="0">
            <a:spAutoFit/>
          </a:bodyPr>
          <a:lstStyle/>
          <a:p>
            <a:r>
              <a:rPr lang="ca-ES" b="1" dirty="0"/>
              <a:t>Programa acadèmic de recorregut successiu (PARS)</a:t>
            </a:r>
          </a:p>
        </p:txBody>
      </p:sp>
      <p:sp>
        <p:nvSpPr>
          <p:cNvPr id="5" name="CuadroTexto 4">
            <a:extLst>
              <a:ext uri="{FF2B5EF4-FFF2-40B4-BE49-F238E27FC236}">
                <a16:creationId xmlns:a16="http://schemas.microsoft.com/office/drawing/2014/main" id="{4C80BDCB-A83A-4E54-BA5B-9C064F3CBE05}"/>
              </a:ext>
            </a:extLst>
          </p:cNvPr>
          <p:cNvSpPr txBox="1"/>
          <p:nvPr/>
        </p:nvSpPr>
        <p:spPr>
          <a:xfrm>
            <a:off x="234643" y="2082334"/>
            <a:ext cx="9038052" cy="1815882"/>
          </a:xfrm>
          <a:prstGeom prst="rect">
            <a:avLst/>
          </a:prstGeom>
          <a:noFill/>
        </p:spPr>
        <p:txBody>
          <a:bodyPr wrap="none" rtlCol="0">
            <a:spAutoFit/>
          </a:bodyPr>
          <a:lstStyle/>
          <a:p>
            <a:r>
              <a:rPr lang="ca-ES" sz="1600" dirty="0"/>
              <a:t>D’acord amb la normativa acadèmica vigent, no es permet la realització d’estades de mobilitat </a:t>
            </a:r>
          </a:p>
          <a:p>
            <a:r>
              <a:rPr lang="ca-ES" sz="1600" dirty="0"/>
              <a:t>que combinin diferents cicles d'estudis de forma simultània. En conseqüència, </a:t>
            </a:r>
            <a:r>
              <a:rPr lang="ca-ES" sz="1600" u="sng" dirty="0"/>
              <a:t>és incompatible la </a:t>
            </a:r>
          </a:p>
          <a:p>
            <a:r>
              <a:rPr lang="ca-ES" sz="1600" u="sng" dirty="0"/>
              <a:t>realització conjunta del Treball de Final de Grau (TFG) i del Treball de Final de Màster (TFM) </a:t>
            </a:r>
          </a:p>
          <a:p>
            <a:pPr algn="just"/>
            <a:r>
              <a:rPr lang="ca-ES" sz="1600" dirty="0"/>
              <a:t>en un mateix període de mobilitat. </a:t>
            </a:r>
          </a:p>
          <a:p>
            <a:pPr algn="just"/>
            <a:endParaRPr lang="ca-ES" sz="1600" dirty="0"/>
          </a:p>
          <a:p>
            <a:pPr algn="just"/>
            <a:r>
              <a:rPr lang="ca-ES" sz="1600" dirty="0"/>
              <a:t>Així mateix, recordeu que és requisit indispensable haver obtingut la titulació de grau prèviament </a:t>
            </a:r>
          </a:p>
          <a:p>
            <a:pPr algn="just"/>
            <a:r>
              <a:rPr lang="ca-ES" sz="1600" dirty="0"/>
              <a:t>per poder accedir a un programa de doble titulació de mobilitat al màster.</a:t>
            </a:r>
          </a:p>
        </p:txBody>
      </p:sp>
    </p:spTree>
    <p:extLst>
      <p:ext uri="{BB962C8B-B14F-4D97-AF65-F5344CB8AC3E}">
        <p14:creationId xmlns:p14="http://schemas.microsoft.com/office/powerpoint/2010/main" val="2151335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a:extLst>
              <a:ext uri="{FF2B5EF4-FFF2-40B4-BE49-F238E27FC236}">
                <a16:creationId xmlns:a16="http://schemas.microsoft.com/office/drawing/2014/main" id="{6E5C5F8D-91FE-4190-B1F4-5B69F4688DEB}"/>
              </a:ext>
            </a:extLst>
          </p:cNvPr>
          <p:cNvSpPr txBox="1">
            <a:spLocks noChangeArrowheads="1"/>
          </p:cNvSpPr>
          <p:nvPr/>
        </p:nvSpPr>
        <p:spPr bwMode="auto">
          <a:xfrm>
            <a:off x="1331640" y="404664"/>
            <a:ext cx="7812360"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Altres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convocatòries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a:t>
            </a: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mobilitat</a:t>
            </a:r>
            <a:endPar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6" name="CuadroTexto 5">
            <a:extLst>
              <a:ext uri="{FF2B5EF4-FFF2-40B4-BE49-F238E27FC236}">
                <a16:creationId xmlns:a16="http://schemas.microsoft.com/office/drawing/2014/main" id="{E60D43E4-309A-4B62-A8BB-4B9F7B472532}"/>
              </a:ext>
            </a:extLst>
          </p:cNvPr>
          <p:cNvSpPr txBox="1"/>
          <p:nvPr/>
        </p:nvSpPr>
        <p:spPr>
          <a:xfrm>
            <a:off x="0" y="1484784"/>
            <a:ext cx="9144000" cy="2046714"/>
          </a:xfrm>
          <a:prstGeom prst="rect">
            <a:avLst/>
          </a:prstGeom>
          <a:noFill/>
        </p:spPr>
        <p:txBody>
          <a:bodyPr wrap="square">
            <a:spAutoFit/>
          </a:bodyPr>
          <a:lstStyle/>
          <a:p>
            <a:pPr algn="l"/>
            <a:r>
              <a:rPr lang="ca-ES" sz="1600" b="1" dirty="0">
                <a:latin typeface="Calibri" panose="020F0502020204030204" pitchFamily="34" charset="0"/>
                <a:cs typeface="Calibri" panose="020F0502020204030204" pitchFamily="34" charset="0"/>
              </a:rPr>
              <a:t> 	UNITECH Internacional </a:t>
            </a:r>
            <a:r>
              <a:rPr lang="ca-ES" sz="1600" dirty="0">
                <a:latin typeface="Calibri" panose="020F0502020204030204" pitchFamily="34" charset="0"/>
                <a:cs typeface="Calibri" panose="020F0502020204030204" pitchFamily="34" charset="0"/>
              </a:rPr>
              <a:t>(</a:t>
            </a:r>
            <a:r>
              <a:rPr lang="ca-ES" sz="1600" i="1" dirty="0">
                <a:latin typeface="Calibri" panose="020F0502020204030204" pitchFamily="34" charset="0"/>
                <a:cs typeface="Calibri" panose="020F0502020204030204" pitchFamily="34" charset="0"/>
              </a:rPr>
              <a:t>convocatòria UPC</a:t>
            </a:r>
            <a:r>
              <a:rPr lang="ca-ES" sz="1600" dirty="0">
                <a:latin typeface="Calibri" panose="020F0502020204030204" pitchFamily="34" charset="0"/>
                <a:cs typeface="Calibri" panose="020F0502020204030204" pitchFamily="34" charset="0"/>
              </a:rPr>
              <a:t>)</a:t>
            </a:r>
          </a:p>
          <a:p>
            <a:pPr algn="ctr"/>
            <a:endParaRPr lang="ca-ES" sz="1600" dirty="0">
              <a:latin typeface="Calibri" panose="020F0502020204030204" pitchFamily="34" charset="0"/>
              <a:cs typeface="Calibri" panose="020F0502020204030204" pitchFamily="34" charset="0"/>
            </a:endParaRPr>
          </a:p>
          <a:p>
            <a:pPr marL="171450" indent="-171450">
              <a:buFont typeface="Courier New" panose="02070309020205020404" pitchFamily="49" charset="0"/>
              <a:buChar char="o"/>
            </a:pPr>
            <a:endParaRPr lang="ca-ES" sz="1100" b="1" dirty="0">
              <a:latin typeface="Calibri" panose="020F0502020204030204" pitchFamily="34" charset="0"/>
              <a:cs typeface="Calibri" panose="020F0502020204030204" pitchFamily="34" charset="0"/>
            </a:endParaRPr>
          </a:p>
          <a:p>
            <a:pPr marL="171450" lvl="0" indent="-171450" algn="just">
              <a:buFont typeface="Arial" panose="020B0604020202020204" pitchFamily="34" charset="0"/>
              <a:buChar char="•"/>
            </a:pPr>
            <a:r>
              <a:rPr lang="ca-ES" sz="1400" dirty="0">
                <a:latin typeface="Calibri" panose="020F0502020204030204" pitchFamily="34" charset="0"/>
                <a:cs typeface="Calibri" panose="020F0502020204030204" pitchFamily="34" charset="0"/>
              </a:rPr>
              <a:t>Període d'estudis per a la realització de crèdits en una universitat membre</a:t>
            </a:r>
            <a:r>
              <a:rPr lang="ca-ES" sz="1400" baseline="0" dirty="0">
                <a:latin typeface="Calibri" panose="020F0502020204030204" pitchFamily="34" charset="0"/>
                <a:cs typeface="Calibri" panose="020F0502020204030204" pitchFamily="34" charset="0"/>
              </a:rPr>
              <a:t> de la xarxa </a:t>
            </a:r>
            <a:r>
              <a:rPr lang="ca-ES" sz="1400" dirty="0">
                <a:latin typeface="Calibri" panose="020F0502020204030204" pitchFamily="34" charset="0"/>
                <a:cs typeface="Calibri" panose="020F0502020204030204" pitchFamily="34" charset="0"/>
              </a:rPr>
              <a:t>i una pràctica d’empresa </a:t>
            </a:r>
            <a:r>
              <a:rPr lang="ca-ES" sz="1400" baseline="0" dirty="0">
                <a:latin typeface="Calibri" panose="020F0502020204030204" pitchFamily="34" charset="0"/>
                <a:cs typeface="Calibri" panose="020F0502020204030204" pitchFamily="34" charset="0"/>
              </a:rPr>
              <a:t> (assignatures en destí al Q1- i TFM en el marc d’una pràctica externa al Q2)</a:t>
            </a:r>
            <a:endParaRPr lang="ca-ES" sz="1400" dirty="0">
              <a:latin typeface="Calibri" panose="020F0502020204030204" pitchFamily="34" charset="0"/>
              <a:cs typeface="Calibri" panose="020F0502020204030204" pitchFamily="34" charset="0"/>
            </a:endParaRPr>
          </a:p>
          <a:p>
            <a:pPr marL="171450" lvl="0" indent="-171450" algn="just">
              <a:buFont typeface="Arial" panose="020B0604020202020204" pitchFamily="34" charset="0"/>
              <a:buChar char="•"/>
            </a:pPr>
            <a:r>
              <a:rPr lang="ca-ES" sz="1400" dirty="0">
                <a:latin typeface="Calibri" panose="020F0502020204030204" pitchFamily="34" charset="0"/>
                <a:cs typeface="Calibri" panose="020F0502020204030204" pitchFamily="34" charset="0"/>
              </a:rPr>
              <a:t>Accés des de MEI (totes les especialitats), MEORG</a:t>
            </a:r>
          </a:p>
          <a:p>
            <a:pPr marL="171450" lvl="0" indent="-171450" algn="just">
              <a:buFont typeface="Arial" panose="020B0604020202020204" pitchFamily="34" charset="0"/>
              <a:buChar char="•"/>
            </a:pPr>
            <a:r>
              <a:rPr lang="ca-ES" sz="1400" dirty="0">
                <a:latin typeface="Calibri" panose="020F0502020204030204" pitchFamily="34" charset="0"/>
                <a:cs typeface="Calibri" panose="020F0502020204030204" pitchFamily="34" charset="0"/>
              </a:rPr>
              <a:t>Informació GRI (Servei Relacions Internacionals UPC): </a:t>
            </a:r>
            <a:r>
              <a:rPr lang="ca-ES" sz="1400" b="1" u="sng" dirty="0">
                <a:solidFill>
                  <a:srgbClr val="FF0000"/>
                </a:solidFill>
                <a:latin typeface="Calibri" panose="020F0502020204030204" pitchFamily="34" charset="0"/>
                <a:cs typeface="Calibri" panose="020F0502020204030204" pitchFamily="34" charset="0"/>
              </a:rPr>
              <a:t>Data límit</a:t>
            </a:r>
            <a:r>
              <a:rPr lang="ca-ES" sz="1400" b="1" u="sng" baseline="0" dirty="0">
                <a:solidFill>
                  <a:srgbClr val="FF0000"/>
                </a:solidFill>
                <a:latin typeface="Calibri" panose="020F0502020204030204" pitchFamily="34" charset="0"/>
                <a:cs typeface="Calibri" panose="020F0502020204030204" pitchFamily="34" charset="0"/>
              </a:rPr>
              <a:t> de sol·licituds 12</a:t>
            </a:r>
            <a:r>
              <a:rPr lang="ca-ES" sz="1400" b="1" u="sng" dirty="0">
                <a:solidFill>
                  <a:srgbClr val="FF0000"/>
                </a:solidFill>
                <a:latin typeface="Calibri" panose="020F0502020204030204" pitchFamily="34" charset="0"/>
                <a:cs typeface="Calibri" panose="020F0502020204030204" pitchFamily="34" charset="0"/>
              </a:rPr>
              <a:t>/12/2025</a:t>
            </a:r>
          </a:p>
          <a:p>
            <a:pPr lvl="0" algn="just"/>
            <a:endParaRPr lang="ca-ES" sz="1400" dirty="0">
              <a:latin typeface="Calibri" panose="020F0502020204030204" pitchFamily="34" charset="0"/>
              <a:cs typeface="Calibri" panose="020F0502020204030204" pitchFamily="34" charset="0"/>
              <a:hlinkClick r:id="rId3"/>
            </a:endParaRPr>
          </a:p>
          <a:p>
            <a:pPr lvl="0" algn="ctr"/>
            <a:r>
              <a:rPr lang="ca-ES" sz="1400" dirty="0">
                <a:latin typeface="Calibri" panose="020F0502020204030204" pitchFamily="34" charset="0"/>
                <a:cs typeface="Calibri" panose="020F0502020204030204" pitchFamily="34" charset="0"/>
                <a:hlinkClick r:id="rId3"/>
              </a:rPr>
              <a:t>https://www.upc.edu/sri/en/students/students-mobility-office/unitech/outgoings/unitech-outgoing</a:t>
            </a:r>
            <a:endParaRPr lang="ca-ES" sz="1400" dirty="0"/>
          </a:p>
        </p:txBody>
      </p:sp>
      <p:pic>
        <p:nvPicPr>
          <p:cNvPr id="7" name="Imagen 19" descr="Resultado de imagen de unitech international">
            <a:extLst>
              <a:ext uri="{FF2B5EF4-FFF2-40B4-BE49-F238E27FC236}">
                <a16:creationId xmlns:a16="http://schemas.microsoft.com/office/drawing/2014/main" id="{AA8A62C9-BF34-4D9E-AFCF-8F18BA0C0321}"/>
              </a:ext>
            </a:extLst>
          </p:cNvPr>
          <p:cNvPicPr/>
          <p:nvPr/>
        </p:nvPicPr>
        <p:blipFill rotWithShape="1">
          <a:blip r:embed="rId4" cstate="print">
            <a:extLst>
              <a:ext uri="{28A0092B-C50C-407E-A947-70E740481C1C}">
                <a14:useLocalDpi xmlns:a14="http://schemas.microsoft.com/office/drawing/2010/main" val="0"/>
              </a:ext>
            </a:extLst>
          </a:blip>
          <a:srcRect l="24373" r="18906"/>
          <a:stretch/>
        </p:blipFill>
        <p:spPr bwMode="auto">
          <a:xfrm>
            <a:off x="467544" y="1412776"/>
            <a:ext cx="396044" cy="544524"/>
          </a:xfrm>
          <a:prstGeom prst="rect">
            <a:avLst/>
          </a:prstGeom>
          <a:noFill/>
          <a:ln>
            <a:noFill/>
          </a:ln>
        </p:spPr>
      </p:pic>
      <p:sp>
        <p:nvSpPr>
          <p:cNvPr id="9" name="CuadroTexto 8">
            <a:extLst>
              <a:ext uri="{FF2B5EF4-FFF2-40B4-BE49-F238E27FC236}">
                <a16:creationId xmlns:a16="http://schemas.microsoft.com/office/drawing/2014/main" id="{80A80590-A11C-4C79-824A-619EAA9D2703}"/>
              </a:ext>
            </a:extLst>
          </p:cNvPr>
          <p:cNvSpPr txBox="1"/>
          <p:nvPr/>
        </p:nvSpPr>
        <p:spPr>
          <a:xfrm>
            <a:off x="0" y="3783231"/>
            <a:ext cx="9144000" cy="1661993"/>
          </a:xfrm>
          <a:prstGeom prst="rect">
            <a:avLst/>
          </a:prstGeom>
          <a:noFill/>
        </p:spPr>
        <p:txBody>
          <a:bodyPr wrap="square">
            <a:spAutoFit/>
          </a:bodyPr>
          <a:lstStyle/>
          <a:p>
            <a:pPr lvl="0" algn="l"/>
            <a:r>
              <a:rPr lang="ca-ES" sz="1600" b="1" dirty="0">
                <a:latin typeface="Calibri" panose="020F0502020204030204" pitchFamily="34" charset="0"/>
                <a:cs typeface="Calibri" panose="020F0502020204030204" pitchFamily="34" charset="0"/>
              </a:rPr>
              <a:t>	SICUE </a:t>
            </a:r>
            <a:r>
              <a:rPr lang="ca-ES" sz="1600" dirty="0">
                <a:latin typeface="Calibri" panose="020F0502020204030204" pitchFamily="34" charset="0"/>
                <a:cs typeface="Calibri" panose="020F0502020204030204" pitchFamily="34" charset="0"/>
              </a:rPr>
              <a:t>(</a:t>
            </a:r>
            <a:r>
              <a:rPr lang="ca-ES" sz="1600" i="1" dirty="0">
                <a:latin typeface="Calibri" panose="020F0502020204030204" pitchFamily="34" charset="0"/>
                <a:cs typeface="Calibri" panose="020F0502020204030204" pitchFamily="34" charset="0"/>
              </a:rPr>
              <a:t>convocatòria UPC</a:t>
            </a:r>
            <a:r>
              <a:rPr lang="ca-ES" sz="1600" dirty="0">
                <a:latin typeface="Calibri" panose="020F0502020204030204" pitchFamily="34" charset="0"/>
                <a:cs typeface="Calibri" panose="020F0502020204030204" pitchFamily="34" charset="0"/>
              </a:rPr>
              <a:t>)</a:t>
            </a:r>
          </a:p>
          <a:p>
            <a:pPr lvl="1" algn="ctr"/>
            <a:endParaRPr lang="ca-ES" sz="1600" dirty="0">
              <a:latin typeface="Calibri" panose="020F0502020204030204" pitchFamily="34" charset="0"/>
              <a:cs typeface="Calibri" panose="020F0502020204030204" pitchFamily="34" charset="0"/>
            </a:endParaRPr>
          </a:p>
          <a:p>
            <a:pPr marL="171450" lvl="0" indent="-171450">
              <a:buFont typeface="Arial" panose="020B0604020202020204" pitchFamily="34" charset="0"/>
              <a:buChar char="•"/>
            </a:pPr>
            <a:r>
              <a:rPr lang="ca-ES" sz="1400" dirty="0">
                <a:latin typeface="Calibri" panose="020F0502020204030204" pitchFamily="34" charset="0"/>
                <a:cs typeface="Calibri" panose="020F0502020204030204" pitchFamily="34" charset="0"/>
              </a:rPr>
              <a:t>Període d'estudis en una universitat d'una altra comunitat autònoma amb reconeixement acadèmic.</a:t>
            </a:r>
          </a:p>
          <a:p>
            <a:pPr marL="171450" lvl="0" indent="-171450">
              <a:buFont typeface="Arial" panose="020B0604020202020204" pitchFamily="34" charset="0"/>
              <a:buChar char="•"/>
            </a:pPr>
            <a:r>
              <a:rPr lang="ca-ES" sz="1400" dirty="0">
                <a:latin typeface="Calibri" panose="020F0502020204030204" pitchFamily="34" charset="0"/>
                <a:cs typeface="Calibri" panose="020F0502020204030204" pitchFamily="34" charset="0"/>
              </a:rPr>
              <a:t>Modalitat crèdits o </a:t>
            </a:r>
            <a:r>
              <a:rPr lang="ca-ES" sz="1400" dirty="0" err="1">
                <a:latin typeface="Calibri" panose="020F0502020204030204" pitchFamily="34" charset="0"/>
                <a:cs typeface="Calibri" panose="020F0502020204030204" pitchFamily="34" charset="0"/>
              </a:rPr>
              <a:t>crèdits+TFG</a:t>
            </a:r>
            <a:r>
              <a:rPr lang="ca-ES" sz="1400" dirty="0">
                <a:latin typeface="Calibri" panose="020F0502020204030204" pitchFamily="34" charset="0"/>
                <a:cs typeface="Calibri" panose="020F0502020204030204" pitchFamily="34" charset="0"/>
              </a:rPr>
              <a:t>/TFM</a:t>
            </a:r>
          </a:p>
          <a:p>
            <a:pPr marL="171450" lvl="0" indent="-171450" algn="just" defTabSz="914400" rtl="0" eaLnBrk="1" latinLnBrk="0" hangingPunct="1">
              <a:buFont typeface="Arial" panose="020B0604020202020204" pitchFamily="34" charset="0"/>
              <a:buChar char="•"/>
            </a:pPr>
            <a:r>
              <a:rPr lang="pt-BR" sz="1400" dirty="0" err="1">
                <a:latin typeface="Calibri" panose="020F0502020204030204" pitchFamily="34" charset="0"/>
                <a:cs typeface="Calibri" panose="020F0502020204030204" pitchFamily="34" charset="0"/>
              </a:rPr>
              <a:t>Informació</a:t>
            </a:r>
            <a:r>
              <a:rPr lang="pt-BR" sz="1400" dirty="0">
                <a:latin typeface="Calibri" panose="020F0502020204030204" pitchFamily="34" charset="0"/>
                <a:cs typeface="Calibri" panose="020F0502020204030204" pitchFamily="34" charset="0"/>
              </a:rPr>
              <a:t> SGA (</a:t>
            </a:r>
            <a:r>
              <a:rPr lang="pt-BR" sz="1400" dirty="0" err="1">
                <a:latin typeface="Calibri" panose="020F0502020204030204" pitchFamily="34" charset="0"/>
                <a:cs typeface="Calibri" panose="020F0502020204030204" pitchFamily="34" charset="0"/>
              </a:rPr>
              <a:t>Servei</a:t>
            </a:r>
            <a:r>
              <a:rPr lang="pt-BR" sz="1400" dirty="0">
                <a:latin typeface="Calibri" panose="020F0502020204030204" pitchFamily="34" charset="0"/>
                <a:cs typeface="Calibri" panose="020F0502020204030204" pitchFamily="34" charset="0"/>
              </a:rPr>
              <a:t> de </a:t>
            </a:r>
            <a:r>
              <a:rPr lang="pt-BR" sz="1400" dirty="0" err="1">
                <a:latin typeface="Calibri" panose="020F0502020204030204" pitchFamily="34" charset="0"/>
                <a:cs typeface="Calibri" panose="020F0502020204030204" pitchFamily="34" charset="0"/>
              </a:rPr>
              <a:t>Gestió</a:t>
            </a:r>
            <a:r>
              <a:rPr lang="pt-BR" sz="1400" dirty="0">
                <a:latin typeface="Calibri" panose="020F0502020204030204" pitchFamily="34" charset="0"/>
                <a:cs typeface="Calibri" panose="020F0502020204030204" pitchFamily="34" charset="0"/>
              </a:rPr>
              <a:t> </a:t>
            </a:r>
            <a:r>
              <a:rPr lang="pt-BR" sz="1400" dirty="0" err="1">
                <a:latin typeface="Calibri" panose="020F0502020204030204" pitchFamily="34" charset="0"/>
                <a:cs typeface="Calibri" panose="020F0502020204030204" pitchFamily="34" charset="0"/>
              </a:rPr>
              <a:t>Acadèmica</a:t>
            </a:r>
            <a:r>
              <a:rPr lang="pt-BR" sz="1400" dirty="0">
                <a:latin typeface="Calibri" panose="020F0502020204030204" pitchFamily="34" charset="0"/>
                <a:cs typeface="Calibri" panose="020F0502020204030204" pitchFamily="34" charset="0"/>
              </a:rPr>
              <a:t>): </a:t>
            </a:r>
            <a:r>
              <a:rPr lang="pt-BR" sz="1400" b="1" u="sng" kern="1200" dirty="0" err="1">
                <a:solidFill>
                  <a:srgbClr val="FF0000"/>
                </a:solidFill>
                <a:latin typeface="Calibri" panose="020F0502020204030204" pitchFamily="34" charset="0"/>
                <a:ea typeface="+mn-ea"/>
                <a:cs typeface="Calibri" panose="020F0502020204030204" pitchFamily="34" charset="0"/>
              </a:rPr>
              <a:t>Període</a:t>
            </a:r>
            <a:r>
              <a:rPr lang="pt-BR" sz="1400" b="1" u="sng" kern="1200" dirty="0">
                <a:solidFill>
                  <a:srgbClr val="FF0000"/>
                </a:solidFill>
                <a:latin typeface="Calibri" panose="020F0502020204030204" pitchFamily="34" charset="0"/>
                <a:ea typeface="+mn-ea"/>
                <a:cs typeface="Calibri" panose="020F0502020204030204" pitchFamily="34" charset="0"/>
              </a:rPr>
              <a:t> de </a:t>
            </a:r>
            <a:r>
              <a:rPr lang="pt-BR" sz="1400" b="1" u="sng" kern="1200" dirty="0" err="1">
                <a:solidFill>
                  <a:srgbClr val="FF0000"/>
                </a:solidFill>
                <a:latin typeface="Calibri" panose="020F0502020204030204" pitchFamily="34" charset="0"/>
                <a:ea typeface="+mn-ea"/>
                <a:cs typeface="Calibri" panose="020F0502020204030204" pitchFamily="34" charset="0"/>
              </a:rPr>
              <a:t>sol·licituds</a:t>
            </a:r>
            <a:r>
              <a:rPr lang="pt-BR" sz="1400" b="1" u="sng" kern="1200" dirty="0">
                <a:solidFill>
                  <a:srgbClr val="FF0000"/>
                </a:solidFill>
                <a:latin typeface="Calibri" panose="020F0502020204030204" pitchFamily="34" charset="0"/>
                <a:ea typeface="+mn-ea"/>
                <a:cs typeface="Calibri" panose="020F0502020204030204" pitchFamily="34" charset="0"/>
              </a:rPr>
              <a:t>: </a:t>
            </a:r>
            <a:r>
              <a:rPr lang="pt-BR" sz="1400" b="1" u="sng" kern="1200" dirty="0" err="1">
                <a:solidFill>
                  <a:srgbClr val="FF0000"/>
                </a:solidFill>
                <a:latin typeface="Calibri" panose="020F0502020204030204" pitchFamily="34" charset="0"/>
                <a:ea typeface="+mn-ea"/>
                <a:cs typeface="Calibri" panose="020F0502020204030204" pitchFamily="34" charset="0"/>
              </a:rPr>
              <a:t>del</a:t>
            </a:r>
            <a:r>
              <a:rPr lang="pt-BR" sz="1400" b="1" u="sng" kern="1200" dirty="0">
                <a:solidFill>
                  <a:srgbClr val="FF0000"/>
                </a:solidFill>
                <a:latin typeface="Calibri" panose="020F0502020204030204" pitchFamily="34" charset="0"/>
                <a:ea typeface="+mn-ea"/>
                <a:cs typeface="Calibri" panose="020F0502020204030204" pitchFamily="34" charset="0"/>
              </a:rPr>
              <a:t> 30 de </a:t>
            </a:r>
            <a:r>
              <a:rPr lang="pt-BR" sz="1400" b="1" u="sng" kern="1200" dirty="0" err="1">
                <a:solidFill>
                  <a:srgbClr val="FF0000"/>
                </a:solidFill>
                <a:latin typeface="Calibri" panose="020F0502020204030204" pitchFamily="34" charset="0"/>
                <a:ea typeface="+mn-ea"/>
                <a:cs typeface="Calibri" panose="020F0502020204030204" pitchFamily="34" charset="0"/>
              </a:rPr>
              <a:t>gener</a:t>
            </a:r>
            <a:r>
              <a:rPr lang="pt-BR" sz="1400" b="1" u="sng" kern="1200" dirty="0">
                <a:solidFill>
                  <a:srgbClr val="FF0000"/>
                </a:solidFill>
                <a:latin typeface="Calibri" panose="020F0502020204030204" pitchFamily="34" charset="0"/>
                <a:ea typeface="+mn-ea"/>
                <a:cs typeface="Calibri" panose="020F0502020204030204" pitchFamily="34" charset="0"/>
              </a:rPr>
              <a:t> al 13 de </a:t>
            </a:r>
            <a:r>
              <a:rPr lang="pt-BR" sz="1400" b="1" u="sng" kern="1200" dirty="0" err="1">
                <a:solidFill>
                  <a:srgbClr val="FF0000"/>
                </a:solidFill>
                <a:latin typeface="Calibri" panose="020F0502020204030204" pitchFamily="34" charset="0"/>
                <a:ea typeface="+mn-ea"/>
                <a:cs typeface="Calibri" panose="020F0502020204030204" pitchFamily="34" charset="0"/>
              </a:rPr>
              <a:t>febrer</a:t>
            </a:r>
            <a:r>
              <a:rPr lang="pt-BR" sz="1400" b="1" u="sng" kern="1200" baseline="0" dirty="0">
                <a:solidFill>
                  <a:srgbClr val="FF0000"/>
                </a:solidFill>
                <a:latin typeface="Calibri" panose="020F0502020204030204" pitchFamily="34" charset="0"/>
                <a:ea typeface="+mn-ea"/>
                <a:cs typeface="Calibri" panose="020F0502020204030204" pitchFamily="34" charset="0"/>
              </a:rPr>
              <a:t> 2026</a:t>
            </a:r>
            <a:endParaRPr lang="pt-BR" sz="1400" b="1" u="sng" kern="1200" dirty="0">
              <a:solidFill>
                <a:srgbClr val="FF0000"/>
              </a:solidFill>
              <a:latin typeface="Calibri" panose="020F0502020204030204" pitchFamily="34" charset="0"/>
              <a:ea typeface="+mn-ea"/>
              <a:cs typeface="Calibri" panose="020F0502020204030204" pitchFamily="34" charset="0"/>
            </a:endParaRPr>
          </a:p>
          <a:p>
            <a:pPr marL="0" lvl="0" indent="0">
              <a:buFont typeface="Arial" panose="020B0604020202020204" pitchFamily="34" charset="0"/>
              <a:buNone/>
            </a:pPr>
            <a:endParaRPr lang="pt-BR" sz="1400" dirty="0">
              <a:latin typeface="Calibri" panose="020F0502020204030204" pitchFamily="34" charset="0"/>
              <a:cs typeface="Calibri" panose="020F0502020204030204" pitchFamily="34" charset="0"/>
            </a:endParaRPr>
          </a:p>
          <a:p>
            <a:pPr>
              <a:spcAft>
                <a:spcPts val="0"/>
              </a:spcAft>
            </a:pPr>
            <a:r>
              <a:rPr lang="ca-ES" sz="1400" dirty="0">
                <a:effectLst/>
                <a:latin typeface="Calibri" panose="020F0502020204030204" pitchFamily="34" charset="0"/>
                <a:ea typeface="Times New Roman" panose="02020603050405020304" pitchFamily="18" charset="0"/>
                <a:cs typeface="Calibri" panose="020F0502020204030204" pitchFamily="34" charset="0"/>
                <a:hlinkClick r:id="rId5"/>
              </a:rPr>
              <a:t>https://muei.etseib.masters.upc.edu/166/sgaprova/ca/Beques/beques-per-a-la-mobilitat/altresprogrmobilitat/sicue</a:t>
            </a:r>
            <a:endParaRPr lang="ca-ES" sz="14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0" name="Imagen 7" descr="ANd9GcSrEAJszk8jbO6FTDFrtCnfFMADrw4WKYlCg_hz2M2EylCbIfEKSw">
            <a:extLst>
              <a:ext uri="{FF2B5EF4-FFF2-40B4-BE49-F238E27FC236}">
                <a16:creationId xmlns:a16="http://schemas.microsoft.com/office/drawing/2014/main" id="{2DDD7A45-CE23-42CA-869B-DD5BF5D73346}"/>
              </a:ext>
            </a:extLst>
          </p:cNvPr>
          <p:cNvPicPr/>
          <p:nvPr/>
        </p:nvPicPr>
        <p:blipFill>
          <a:blip r:embed="rId6" cstate="print"/>
          <a:srcRect/>
          <a:stretch>
            <a:fillRect/>
          </a:stretch>
        </p:blipFill>
        <p:spPr bwMode="auto">
          <a:xfrm>
            <a:off x="71500" y="3861048"/>
            <a:ext cx="792088" cy="216024"/>
          </a:xfrm>
          <a:prstGeom prst="rect">
            <a:avLst/>
          </a:prstGeom>
          <a:noFill/>
          <a:ln w="9525">
            <a:noFill/>
            <a:miter lim="800000"/>
            <a:headEnd/>
            <a:tailEnd/>
          </a:ln>
        </p:spPr>
      </p:pic>
    </p:spTree>
    <p:extLst>
      <p:ext uri="{BB962C8B-B14F-4D97-AF65-F5344CB8AC3E}">
        <p14:creationId xmlns:p14="http://schemas.microsoft.com/office/powerpoint/2010/main" val="18980225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Untitled"/>
          <p:cNvSpPr>
            <a:spLocks noChangeAspect="1" noChangeArrowheads="1"/>
          </p:cNvSpPr>
          <p:nvPr/>
        </p:nvSpPr>
        <p:spPr bwMode="auto">
          <a:xfrm>
            <a:off x="2051720" y="2204864"/>
            <a:ext cx="3168352"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a-ES"/>
          </a:p>
        </p:txBody>
      </p:sp>
      <p:pic>
        <p:nvPicPr>
          <p:cNvPr id="137222" name="Picture 6" descr="Bio joan"/>
          <p:cNvPicPr>
            <a:picLocks noChangeAspect="1" noChangeArrowheads="1"/>
          </p:cNvPicPr>
          <p:nvPr/>
        </p:nvPicPr>
        <p:blipFill rotWithShape="1">
          <a:blip r:embed="rId3">
            <a:extLst>
              <a:ext uri="{28A0092B-C50C-407E-A947-70E740481C1C}">
                <a14:useLocalDpi xmlns:a14="http://schemas.microsoft.com/office/drawing/2010/main" val="0"/>
              </a:ext>
            </a:extLst>
          </a:blip>
          <a:srcRect t="7019" b="23537"/>
          <a:stretch/>
        </p:blipFill>
        <p:spPr bwMode="auto">
          <a:xfrm>
            <a:off x="1403648" y="1700808"/>
            <a:ext cx="6076950" cy="3168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4640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861C8535-B749-4C52-89CD-B122CA9E3D52}"/>
              </a:ext>
            </a:extLst>
          </p:cNvPr>
          <p:cNvSpPr>
            <a:spLocks noGrp="1"/>
          </p:cNvSpPr>
          <p:nvPr>
            <p:ph type="sldNum" sz="quarter" idx="12"/>
          </p:nvPr>
        </p:nvSpPr>
        <p:spPr/>
        <p:txBody>
          <a:bodyPr/>
          <a:lstStyle/>
          <a:p>
            <a:pPr>
              <a:defRPr/>
            </a:pPr>
            <a:fld id="{747F9490-645E-4D19-8629-BE02BACE7EFF}" type="slidenum">
              <a:rPr lang="ca-ES" smtClean="0"/>
              <a:pPr>
                <a:defRPr/>
              </a:pPr>
              <a:t>3</a:t>
            </a:fld>
            <a:endParaRPr lang="ca-ES"/>
          </a:p>
        </p:txBody>
      </p:sp>
      <p:sp>
        <p:nvSpPr>
          <p:cNvPr id="5" name="Text Box 4">
            <a:extLst>
              <a:ext uri="{FF2B5EF4-FFF2-40B4-BE49-F238E27FC236}">
                <a16:creationId xmlns:a16="http://schemas.microsoft.com/office/drawing/2014/main" id="{8744320D-2C1C-43FB-96F0-E81DCFBBE300}"/>
              </a:ext>
            </a:extLst>
          </p:cNvPr>
          <p:cNvSpPr txBox="1">
            <a:spLocks noChangeArrowheads="1"/>
          </p:cNvSpPr>
          <p:nvPr/>
        </p:nvSpPr>
        <p:spPr bwMode="auto">
          <a:xfrm>
            <a:off x="3995738" y="381000"/>
            <a:ext cx="5148262" cy="701675"/>
          </a:xfrm>
          <a:prstGeom prst="rect">
            <a:avLst/>
          </a:prstGeom>
          <a:noFill/>
          <a:ln w="9525">
            <a:noFill/>
            <a:miter lim="800000"/>
            <a:headEnd/>
            <a:tailEnd/>
          </a:ln>
        </p:spPr>
        <p:txBody>
          <a:bodyPr>
            <a:spAutoFit/>
          </a:bodyPr>
          <a:lstStyle/>
          <a:p>
            <a:pPr algn="r">
              <a:spcBef>
                <a:spcPct val="50000"/>
              </a:spcBef>
            </a:pPr>
            <a:r>
              <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rPr>
              <a:t>El </a:t>
            </a:r>
            <a:r>
              <a:rPr lang="es-ES" sz="4000" b="1" dirty="0" err="1">
                <a:solidFill>
                  <a:srgbClr val="DDDDDD"/>
                </a:solidFill>
                <a:latin typeface="Calibri" panose="020F0502020204030204" pitchFamily="34" charset="0"/>
                <a:ea typeface="Calibri" panose="020F0502020204030204" pitchFamily="34" charset="0"/>
                <a:cs typeface="Calibri" panose="020F0502020204030204" pitchFamily="34" charset="0"/>
              </a:rPr>
              <a:t>nostre</a:t>
            </a:r>
            <a:r>
              <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rPr>
              <a:t> web</a:t>
            </a:r>
          </a:p>
        </p:txBody>
      </p:sp>
      <p:pic>
        <p:nvPicPr>
          <p:cNvPr id="7" name="Imagen 6">
            <a:extLst>
              <a:ext uri="{FF2B5EF4-FFF2-40B4-BE49-F238E27FC236}">
                <a16:creationId xmlns:a16="http://schemas.microsoft.com/office/drawing/2014/main" id="{35BF4A8C-CBD4-429B-A627-462DE1031C6F}"/>
              </a:ext>
            </a:extLst>
          </p:cNvPr>
          <p:cNvPicPr>
            <a:picLocks noChangeAspect="1"/>
          </p:cNvPicPr>
          <p:nvPr/>
        </p:nvPicPr>
        <p:blipFill>
          <a:blip r:embed="rId2"/>
          <a:stretch>
            <a:fillRect/>
          </a:stretch>
        </p:blipFill>
        <p:spPr>
          <a:xfrm>
            <a:off x="4407392" y="1340768"/>
            <a:ext cx="4324954" cy="4334480"/>
          </a:xfrm>
          <a:prstGeom prst="rect">
            <a:avLst/>
          </a:prstGeom>
        </p:spPr>
      </p:pic>
      <p:sp>
        <p:nvSpPr>
          <p:cNvPr id="8" name="CuadroTexto 7">
            <a:extLst>
              <a:ext uri="{FF2B5EF4-FFF2-40B4-BE49-F238E27FC236}">
                <a16:creationId xmlns:a16="http://schemas.microsoft.com/office/drawing/2014/main" id="{3648192F-4D6C-4BDB-8DAB-6F01FD301C9A}"/>
              </a:ext>
            </a:extLst>
          </p:cNvPr>
          <p:cNvSpPr txBox="1"/>
          <p:nvPr/>
        </p:nvSpPr>
        <p:spPr>
          <a:xfrm>
            <a:off x="251520" y="2420888"/>
            <a:ext cx="4057521" cy="2585323"/>
          </a:xfrm>
          <a:prstGeom prst="rect">
            <a:avLst/>
          </a:prstGeom>
          <a:noFill/>
        </p:spPr>
        <p:txBody>
          <a:bodyPr wrap="none" rtlCol="0">
            <a:spAutoFit/>
          </a:bodyPr>
          <a:lstStyle/>
          <a:p>
            <a:r>
              <a:rPr lang="ca-ES" dirty="0"/>
              <a:t>Recentment hem actualitzat el nostre </a:t>
            </a:r>
          </a:p>
          <a:p>
            <a:r>
              <a:rPr lang="ca-ES" dirty="0"/>
              <a:t>web, on podràs trobar i ampliar tota la</a:t>
            </a:r>
          </a:p>
          <a:p>
            <a:r>
              <a:rPr lang="ca-ES" dirty="0"/>
              <a:t>informació d’aquesta xerrada.</a:t>
            </a:r>
          </a:p>
          <a:p>
            <a:endParaRPr lang="ca-ES" dirty="0"/>
          </a:p>
          <a:p>
            <a:endParaRPr lang="ca-ES" dirty="0"/>
          </a:p>
          <a:p>
            <a:r>
              <a:rPr lang="ca-ES" dirty="0"/>
              <a:t>No oblidis visitar-lo!</a:t>
            </a:r>
          </a:p>
          <a:p>
            <a:endParaRPr lang="ca-ES" dirty="0"/>
          </a:p>
          <a:p>
            <a:endParaRPr lang="ca-ES" dirty="0"/>
          </a:p>
          <a:p>
            <a:r>
              <a:rPr lang="ca-ES" dirty="0">
                <a:hlinkClick r:id="rId3"/>
              </a:rPr>
              <a:t>https://etseib.upc.edu/ca/mobilitat</a:t>
            </a:r>
            <a:endParaRPr lang="ca-ES" dirty="0"/>
          </a:p>
        </p:txBody>
      </p:sp>
    </p:spTree>
    <p:extLst>
      <p:ext uri="{BB962C8B-B14F-4D97-AF65-F5344CB8AC3E}">
        <p14:creationId xmlns:p14="http://schemas.microsoft.com/office/powerpoint/2010/main" val="1444833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53FD81FD-3E79-4677-A661-136AF693CF7F}"/>
              </a:ext>
            </a:extLst>
          </p:cNvPr>
          <p:cNvSpPr txBox="1">
            <a:spLocks noChangeArrowheads="1"/>
          </p:cNvSpPr>
          <p:nvPr/>
        </p:nvSpPr>
        <p:spPr bwMode="auto">
          <a:xfrm>
            <a:off x="2195736" y="381000"/>
            <a:ext cx="6948264" cy="707886"/>
          </a:xfrm>
          <a:prstGeom prst="rect">
            <a:avLst/>
          </a:prstGeom>
          <a:noFill/>
          <a:ln w="9525">
            <a:noFill/>
            <a:miter lim="800000"/>
            <a:headEnd/>
            <a:tailEnd/>
          </a:ln>
        </p:spPr>
        <p:txBody>
          <a:bodyPr wrap="square">
            <a:spAutoFit/>
          </a:bodyPr>
          <a:lstStyle/>
          <a:p>
            <a:pPr algn="r">
              <a:spcBef>
                <a:spcPct val="50000"/>
              </a:spcBef>
            </a:pPr>
            <a:r>
              <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rPr>
              <a:t>Programes </a:t>
            </a:r>
            <a:r>
              <a:rPr lang="es-ES" sz="4000" b="1" dirty="0" err="1">
                <a:solidFill>
                  <a:srgbClr val="DDDDDD"/>
                </a:solidFill>
                <a:latin typeface="Calibri" panose="020F0502020204030204" pitchFamily="34" charset="0"/>
                <a:ea typeface="Calibri" panose="020F0502020204030204" pitchFamily="34" charset="0"/>
                <a:cs typeface="Calibri" panose="020F0502020204030204" pitchFamily="34" charset="0"/>
              </a:rPr>
              <a:t>d’intercanvi</a:t>
            </a:r>
            <a:endPar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endParaRPr>
          </a:p>
        </p:txBody>
      </p:sp>
      <p:sp>
        <p:nvSpPr>
          <p:cNvPr id="17" name="CuadroTexto 16">
            <a:extLst>
              <a:ext uri="{FF2B5EF4-FFF2-40B4-BE49-F238E27FC236}">
                <a16:creationId xmlns:a16="http://schemas.microsoft.com/office/drawing/2014/main" id="{4F7C9DC0-BD2D-4661-9925-675512FEE04B}"/>
              </a:ext>
            </a:extLst>
          </p:cNvPr>
          <p:cNvSpPr txBox="1"/>
          <p:nvPr/>
        </p:nvSpPr>
        <p:spPr>
          <a:xfrm>
            <a:off x="-36512" y="1853218"/>
            <a:ext cx="4679576" cy="954107"/>
          </a:xfrm>
          <a:prstGeom prst="rect">
            <a:avLst/>
          </a:prstGeom>
          <a:noFill/>
        </p:spPr>
        <p:txBody>
          <a:bodyPr wrap="square">
            <a:spAutoFit/>
          </a:bodyPr>
          <a:lstStyle/>
          <a:p>
            <a:pPr marL="171450" marR="0" lvl="0" indent="-171450" algn="just" defTabSz="914400" rtl="0" eaLnBrk="1" fontAlgn="base" latinLnBrk="0" hangingPunct="1">
              <a:lnSpc>
                <a:spcPct val="100000"/>
              </a:lnSpc>
              <a:spcBef>
                <a:spcPct val="0"/>
              </a:spcBef>
              <a:spcAft>
                <a:spcPct val="0"/>
              </a:spcAft>
              <a:buClrTx/>
              <a:buSzTx/>
              <a:buFont typeface="Courier New" panose="02070309020205020404" pitchFamily="49" charset="0"/>
              <a:buChar char="o"/>
              <a:tabLst/>
              <a:defRPr/>
            </a:pPr>
            <a:r>
              <a:rPr kumimoji="0" lang="ca-ES" sz="14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Erasmus + KA131 estudis (països del programa)</a:t>
            </a:r>
          </a:p>
          <a:p>
            <a:pPr marL="180000" marR="0" lvl="1" indent="0" algn="just" defTabSz="914400" rtl="0" eaLnBrk="1" fontAlgn="base" latinLnBrk="0" hangingPunct="1">
              <a:lnSpc>
                <a:spcPct val="100000"/>
              </a:lnSpc>
              <a:spcBef>
                <a:spcPct val="0"/>
              </a:spcBef>
              <a:spcAft>
                <a:spcPct val="0"/>
              </a:spcAft>
              <a:buClrTx/>
              <a:buSzTx/>
              <a:buFontTx/>
              <a:buNone/>
              <a:tabLst/>
              <a:defRPr/>
            </a:pPr>
            <a:r>
              <a:rPr kumimoji="0" lang="ca-ES" sz="1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Període d’estudis en una institució d’educació superior d’un altre país europeu que participi en el programa Erasmus amb reconeixement acadèmic.</a:t>
            </a:r>
          </a:p>
        </p:txBody>
      </p:sp>
      <p:sp>
        <p:nvSpPr>
          <p:cNvPr id="19" name="CuadroTexto 18">
            <a:extLst>
              <a:ext uri="{FF2B5EF4-FFF2-40B4-BE49-F238E27FC236}">
                <a16:creationId xmlns:a16="http://schemas.microsoft.com/office/drawing/2014/main" id="{85ED1DD1-DF56-4F60-B906-7D5E9972926C}"/>
              </a:ext>
            </a:extLst>
          </p:cNvPr>
          <p:cNvSpPr txBox="1"/>
          <p:nvPr/>
        </p:nvSpPr>
        <p:spPr>
          <a:xfrm>
            <a:off x="-36512" y="3987641"/>
            <a:ext cx="4679576" cy="1169551"/>
          </a:xfrm>
          <a:prstGeom prst="rect">
            <a:avLst/>
          </a:prstGeom>
          <a:noFill/>
        </p:spPr>
        <p:txBody>
          <a:bodyPr wrap="square">
            <a:spAutoFit/>
          </a:bodyPr>
          <a:lstStyle/>
          <a:p>
            <a:pPr marL="171450" marR="0" lvl="0" indent="-171450" algn="just" defTabSz="914400" rtl="0" eaLnBrk="1" fontAlgn="base" latinLnBrk="0" hangingPunct="1">
              <a:lnSpc>
                <a:spcPct val="100000"/>
              </a:lnSpc>
              <a:spcBef>
                <a:spcPct val="0"/>
              </a:spcBef>
              <a:spcAft>
                <a:spcPct val="0"/>
              </a:spcAft>
              <a:buClrTx/>
              <a:buSzTx/>
              <a:buFont typeface="Courier New" panose="02070309020205020404" pitchFamily="49" charset="0"/>
              <a:buChar char="o"/>
              <a:tabLst/>
              <a:defRPr/>
            </a:pPr>
            <a:r>
              <a:rPr kumimoji="0" lang="ca-ES" sz="14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UNITECH Internacional </a:t>
            </a:r>
            <a:r>
              <a:rPr kumimoji="0" lang="ca-ES" sz="1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ca-ES" sz="1400" b="0" i="1"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convocatòria UPC</a:t>
            </a:r>
            <a:r>
              <a:rPr kumimoji="0" lang="ca-ES" sz="1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p>
          <a:p>
            <a:pPr marL="180000" marR="0" lvl="1" indent="0" algn="just" defTabSz="914400" rtl="0" eaLnBrk="1" fontAlgn="base" latinLnBrk="0" hangingPunct="1">
              <a:lnSpc>
                <a:spcPct val="100000"/>
              </a:lnSpc>
              <a:spcBef>
                <a:spcPct val="0"/>
              </a:spcBef>
              <a:spcAft>
                <a:spcPct val="0"/>
              </a:spcAft>
              <a:buClrTx/>
              <a:buSzTx/>
              <a:buFontTx/>
              <a:buNone/>
              <a:tabLst/>
              <a:defRPr/>
            </a:pPr>
            <a:r>
              <a:rPr kumimoji="0" lang="ca-ES" sz="14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Període d'estudis per a la realització de crèdits (assignatures) en una institució d'educació superior d'un altre país europeu i una pràctica d’empresa membre del consorci UNITECH (universitats i empreses).</a:t>
            </a:r>
          </a:p>
        </p:txBody>
      </p:sp>
      <p:pic>
        <p:nvPicPr>
          <p:cNvPr id="20" name="Imagen 19" descr="Resultado de imagen de unitech international">
            <a:hlinkClick r:id="rId2"/>
            <a:extLst>
              <a:ext uri="{FF2B5EF4-FFF2-40B4-BE49-F238E27FC236}">
                <a16:creationId xmlns:a16="http://schemas.microsoft.com/office/drawing/2014/main" id="{FF460CB7-469E-4429-B1DF-29BA04295498}"/>
              </a:ext>
            </a:extLst>
          </p:cNvPr>
          <p:cNvPicPr/>
          <p:nvPr/>
        </p:nvPicPr>
        <p:blipFill rotWithShape="1">
          <a:blip r:embed="rId3" cstate="print">
            <a:extLst>
              <a:ext uri="{28A0092B-C50C-407E-A947-70E740481C1C}">
                <a14:useLocalDpi xmlns:a14="http://schemas.microsoft.com/office/drawing/2010/main" val="0"/>
              </a:ext>
            </a:extLst>
          </a:blip>
          <a:srcRect/>
          <a:stretch/>
        </p:blipFill>
        <p:spPr bwMode="auto">
          <a:xfrm>
            <a:off x="1897832" y="3228745"/>
            <a:ext cx="585936" cy="726064"/>
          </a:xfrm>
          <a:prstGeom prst="rect">
            <a:avLst/>
          </a:prstGeom>
          <a:noFill/>
          <a:ln>
            <a:noFill/>
          </a:ln>
        </p:spPr>
      </p:pic>
      <p:pic>
        <p:nvPicPr>
          <p:cNvPr id="4098" name="Picture 2" descr="Programas de intercambio cultural: ¿Para quiénes son? – Onda Global">
            <a:extLst>
              <a:ext uri="{FF2B5EF4-FFF2-40B4-BE49-F238E27FC236}">
                <a16:creationId xmlns:a16="http://schemas.microsoft.com/office/drawing/2014/main" id="{DEFF595F-5189-4D0F-9C81-E5EBB654441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2347" y="192426"/>
            <a:ext cx="1775485" cy="887743"/>
          </a:xfrm>
          <a:prstGeom prst="rect">
            <a:avLst/>
          </a:prstGeom>
          <a:noFill/>
          <a:extLst>
            <a:ext uri="{909E8E84-426E-40DD-AFC4-6F175D3DCCD1}">
              <a14:hiddenFill xmlns:a14="http://schemas.microsoft.com/office/drawing/2010/main">
                <a:solidFill>
                  <a:srgbClr val="FFFFFF"/>
                </a:solidFill>
              </a14:hiddenFill>
            </a:ext>
          </a:extLst>
        </p:spPr>
      </p:pic>
      <p:sp>
        <p:nvSpPr>
          <p:cNvPr id="26" name="CuadroTexto 25">
            <a:extLst>
              <a:ext uri="{FF2B5EF4-FFF2-40B4-BE49-F238E27FC236}">
                <a16:creationId xmlns:a16="http://schemas.microsoft.com/office/drawing/2014/main" id="{B92F8A8A-5841-404B-9911-FFA85BC77751}"/>
              </a:ext>
            </a:extLst>
          </p:cNvPr>
          <p:cNvSpPr txBox="1"/>
          <p:nvPr/>
        </p:nvSpPr>
        <p:spPr>
          <a:xfrm>
            <a:off x="4788024" y="1744379"/>
            <a:ext cx="4701988" cy="738664"/>
          </a:xfrm>
          <a:prstGeom prst="rect">
            <a:avLst/>
          </a:prstGeom>
          <a:noFill/>
        </p:spPr>
        <p:txBody>
          <a:bodyPr wrap="square">
            <a:spAutoFit/>
          </a:bodyPr>
          <a:lstStyle/>
          <a:p>
            <a:pPr marL="171450" lvl="0" indent="-171450">
              <a:buFont typeface="Courier New" panose="02070309020205020404" pitchFamily="49" charset="0"/>
              <a:buChar char="o"/>
            </a:pPr>
            <a:r>
              <a:rPr lang="ca-ES" sz="1400" b="1" dirty="0">
                <a:solidFill>
                  <a:schemeClr val="tx1"/>
                </a:solidFill>
                <a:latin typeface="Calibri" panose="020F0502020204030204" pitchFamily="34" charset="0"/>
                <a:ea typeface="Calibri" panose="020F0502020204030204" pitchFamily="34" charset="0"/>
                <a:cs typeface="Calibri" panose="020F0502020204030204" pitchFamily="34" charset="0"/>
              </a:rPr>
              <a:t>Erasmus+ KA131 </a:t>
            </a:r>
            <a:r>
              <a:rPr kumimoji="0" lang="ca-ES" sz="14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Calibri" panose="020F0502020204030204" pitchFamily="34" charset="0"/>
              </a:rPr>
              <a:t>estudis </a:t>
            </a:r>
            <a:r>
              <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ca-ES" sz="1400" i="1" dirty="0">
                <a:solidFill>
                  <a:schemeClr val="tx1"/>
                </a:solidFill>
                <a:latin typeface="Calibri" panose="020F0502020204030204" pitchFamily="34" charset="0"/>
                <a:ea typeface="Calibri" panose="020F0502020204030204" pitchFamily="34" charset="0"/>
                <a:cs typeface="Calibri" panose="020F0502020204030204" pitchFamily="34" charset="0"/>
              </a:rPr>
              <a:t>Tercers països no associats</a:t>
            </a:r>
            <a:r>
              <a:rPr lang="ca-ES" sz="140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pt-BR" sz="1400" b="0" dirty="0" err="1">
                <a:solidFill>
                  <a:schemeClr val="tx1"/>
                </a:solidFill>
                <a:latin typeface="Calibri" panose="020F0502020204030204" pitchFamily="34" charset="0"/>
                <a:ea typeface="Calibri" panose="020F0502020204030204" pitchFamily="34" charset="0"/>
                <a:cs typeface="Calibri" panose="020F0502020204030204" pitchFamily="34" charset="0"/>
              </a:rPr>
              <a:t>Mobilitats</a:t>
            </a:r>
            <a:r>
              <a:rPr lang="pt-BR" sz="1400" b="0" dirty="0">
                <a:solidFill>
                  <a:schemeClr val="tx1"/>
                </a:solidFill>
                <a:latin typeface="Calibri" panose="020F0502020204030204" pitchFamily="34" charset="0"/>
                <a:ea typeface="Calibri" panose="020F0502020204030204" pitchFamily="34" charset="0"/>
                <a:cs typeface="Calibri" panose="020F0502020204030204" pitchFamily="34" charset="0"/>
              </a:rPr>
              <a:t> a </a:t>
            </a:r>
            <a:r>
              <a:rPr lang="pt-BR" sz="1400" b="0" dirty="0" err="1">
                <a:solidFill>
                  <a:schemeClr val="tx1"/>
                </a:solidFill>
                <a:latin typeface="Calibri" panose="020F0502020204030204" pitchFamily="34" charset="0"/>
                <a:ea typeface="Calibri" panose="020F0502020204030204" pitchFamily="34" charset="0"/>
                <a:cs typeface="Calibri" panose="020F0502020204030204" pitchFamily="34" charset="0"/>
              </a:rPr>
              <a:t>països</a:t>
            </a:r>
            <a:r>
              <a:rPr lang="pt-BR" sz="1400" b="0" dirty="0">
                <a:solidFill>
                  <a:schemeClr val="tx1"/>
                </a:solidFill>
                <a:latin typeface="Calibri" panose="020F0502020204030204" pitchFamily="34" charset="0"/>
                <a:ea typeface="Calibri" panose="020F0502020204030204" pitchFamily="34" charset="0"/>
                <a:cs typeface="Calibri" panose="020F0502020204030204" pitchFamily="34" charset="0"/>
              </a:rPr>
              <a:t> no europeus i </a:t>
            </a:r>
            <a:r>
              <a:rPr lang="pt-BR" sz="1400" b="0" dirty="0" err="1">
                <a:solidFill>
                  <a:schemeClr val="tx1"/>
                </a:solidFill>
                <a:latin typeface="Calibri" panose="020F0502020204030204" pitchFamily="34" charset="0"/>
                <a:ea typeface="Calibri" panose="020F0502020204030204" pitchFamily="34" charset="0"/>
                <a:cs typeface="Calibri" panose="020F0502020204030204" pitchFamily="34" charset="0"/>
              </a:rPr>
              <a:t>Regne</a:t>
            </a:r>
            <a:r>
              <a:rPr lang="pt-BR" sz="1400" b="0" dirty="0">
                <a:solidFill>
                  <a:schemeClr val="tx1"/>
                </a:solidFill>
                <a:latin typeface="Calibri" panose="020F0502020204030204" pitchFamily="34" charset="0"/>
                <a:ea typeface="Calibri" panose="020F0502020204030204" pitchFamily="34" charset="0"/>
                <a:cs typeface="Calibri" panose="020F0502020204030204" pitchFamily="34" charset="0"/>
              </a:rPr>
              <a:t> Unit (</a:t>
            </a:r>
            <a:r>
              <a:rPr lang="pt-BR" sz="1400" b="0" dirty="0" err="1">
                <a:solidFill>
                  <a:schemeClr val="tx1"/>
                </a:solidFill>
                <a:latin typeface="Calibri" panose="020F0502020204030204" pitchFamily="34" charset="0"/>
                <a:ea typeface="Calibri" panose="020F0502020204030204" pitchFamily="34" charset="0"/>
                <a:cs typeface="Calibri" panose="020F0502020204030204" pitchFamily="34" charset="0"/>
              </a:rPr>
              <a:t>segons</a:t>
            </a:r>
            <a:r>
              <a:rPr lang="pt-BR" sz="1400" b="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pt-BR" sz="1400" b="0" dirty="0" err="1">
                <a:solidFill>
                  <a:schemeClr val="tx1"/>
                </a:solidFill>
                <a:latin typeface="Calibri" panose="020F0502020204030204" pitchFamily="34" charset="0"/>
                <a:ea typeface="Calibri" panose="020F0502020204030204" pitchFamily="34" charset="0"/>
                <a:cs typeface="Calibri" panose="020F0502020204030204" pitchFamily="34" charset="0"/>
              </a:rPr>
              <a:t>conveni</a:t>
            </a:r>
            <a:r>
              <a:rPr lang="pt-BR" sz="1400" b="0" dirty="0">
                <a:solidFill>
                  <a:schemeClr val="tx1"/>
                </a:solidFill>
                <a:latin typeface="Calibri" panose="020F0502020204030204" pitchFamily="34" charset="0"/>
                <a:ea typeface="Calibri" panose="020F0502020204030204" pitchFamily="34" charset="0"/>
                <a:cs typeface="Calibri" panose="020F0502020204030204" pitchFamily="34" charset="0"/>
              </a:rPr>
              <a:t>).</a:t>
            </a:r>
          </a:p>
        </p:txBody>
      </p:sp>
      <p:pic>
        <p:nvPicPr>
          <p:cNvPr id="27" name="Imagen 62" descr="https://encrypted-tbn1.gstatic.com/images?q=tbn:ANd9GcSEqlkEmmIMLRP7_W5PRWfWIWnX4zNZf1_av2AH_gFWD9VeaAolww">
            <a:extLst>
              <a:ext uri="{FF2B5EF4-FFF2-40B4-BE49-F238E27FC236}">
                <a16:creationId xmlns:a16="http://schemas.microsoft.com/office/drawing/2014/main" id="{92AB4B3C-BD04-4E4C-AAB2-E62035C09215}"/>
              </a:ext>
            </a:extLst>
          </p:cNvPr>
          <p:cNvPicPr/>
          <p:nvPr/>
        </p:nvPicPr>
        <p:blipFill rotWithShape="1">
          <a:blip r:embed="rId5" cstate="screen">
            <a:extLst>
              <a:ext uri="{28A0092B-C50C-407E-A947-70E740481C1C}">
                <a14:useLocalDpi xmlns:a14="http://schemas.microsoft.com/office/drawing/2010/main"/>
              </a:ext>
            </a:extLst>
          </a:blip>
          <a:srcRect/>
          <a:stretch/>
        </p:blipFill>
        <p:spPr bwMode="auto">
          <a:xfrm>
            <a:off x="6298776" y="1340768"/>
            <a:ext cx="1368152" cy="432048"/>
          </a:xfrm>
          <a:prstGeom prst="rect">
            <a:avLst/>
          </a:prstGeom>
          <a:noFill/>
          <a:ln w="9525">
            <a:noFill/>
            <a:miter lim="800000"/>
            <a:headEnd/>
            <a:tailEnd/>
          </a:ln>
        </p:spPr>
      </p:pic>
      <p:pic>
        <p:nvPicPr>
          <p:cNvPr id="28" name="Imagen 62" descr="https://encrypted-tbn1.gstatic.com/images?q=tbn:ANd9GcSEqlkEmmIMLRP7_W5PRWfWIWnX4zNZf1_av2AH_gFWD9VeaAolww">
            <a:extLst>
              <a:ext uri="{FF2B5EF4-FFF2-40B4-BE49-F238E27FC236}">
                <a16:creationId xmlns:a16="http://schemas.microsoft.com/office/drawing/2014/main" id="{845D3611-2CCC-4D4F-8EE9-B64E146B3430}"/>
              </a:ext>
            </a:extLst>
          </p:cNvPr>
          <p:cNvPicPr/>
          <p:nvPr/>
        </p:nvPicPr>
        <p:blipFill rotWithShape="1">
          <a:blip r:embed="rId5" cstate="screen">
            <a:extLst>
              <a:ext uri="{28A0092B-C50C-407E-A947-70E740481C1C}">
                <a14:useLocalDpi xmlns:a14="http://schemas.microsoft.com/office/drawing/2010/main"/>
              </a:ext>
            </a:extLst>
          </a:blip>
          <a:srcRect/>
          <a:stretch/>
        </p:blipFill>
        <p:spPr bwMode="auto">
          <a:xfrm>
            <a:off x="1403648" y="1401949"/>
            <a:ext cx="1368152" cy="432048"/>
          </a:xfrm>
          <a:prstGeom prst="rect">
            <a:avLst/>
          </a:prstGeom>
          <a:noFill/>
          <a:ln w="9525">
            <a:noFill/>
            <a:miter lim="800000"/>
            <a:headEnd/>
            <a:tailEnd/>
          </a:ln>
        </p:spPr>
      </p:pic>
      <p:sp>
        <p:nvSpPr>
          <p:cNvPr id="29" name="CuadroTexto 28">
            <a:extLst>
              <a:ext uri="{FF2B5EF4-FFF2-40B4-BE49-F238E27FC236}">
                <a16:creationId xmlns:a16="http://schemas.microsoft.com/office/drawing/2014/main" id="{2A62943F-4E8D-4BE2-A548-6A2707FB38F5}"/>
              </a:ext>
            </a:extLst>
          </p:cNvPr>
          <p:cNvSpPr txBox="1"/>
          <p:nvPr/>
        </p:nvSpPr>
        <p:spPr>
          <a:xfrm>
            <a:off x="4572000" y="3959044"/>
            <a:ext cx="4679576" cy="738664"/>
          </a:xfrm>
          <a:prstGeom prst="rect">
            <a:avLst/>
          </a:prstGeom>
          <a:noFill/>
        </p:spPr>
        <p:txBody>
          <a:bodyPr wrap="square">
            <a:spAutoFit/>
          </a:bodyPr>
          <a:lstStyle/>
          <a:p>
            <a:pPr marL="171450" lvl="0" indent="-171450">
              <a:buFont typeface="Courier New" panose="02070309020205020404" pitchFamily="49" charset="0"/>
              <a:buChar char="o"/>
            </a:pPr>
            <a:r>
              <a:rPr lang="ca-ES" sz="1400" b="1" dirty="0">
                <a:solidFill>
                  <a:schemeClr val="tx1"/>
                </a:solidFill>
                <a:latin typeface="Calibri" panose="020F0502020204030204" pitchFamily="34" charset="0"/>
                <a:ea typeface="Calibri" panose="020F0502020204030204" pitchFamily="34" charset="0"/>
                <a:cs typeface="Calibri" panose="020F0502020204030204" pitchFamily="34" charset="0"/>
              </a:rPr>
              <a:t>UPC-Europa</a:t>
            </a:r>
          </a:p>
          <a:p>
            <a:pPr marL="180000" lvl="0" indent="0">
              <a:buFont typeface="Courier New" panose="02070309020205020404" pitchFamily="49" charset="0"/>
              <a:buNone/>
            </a:pPr>
            <a:r>
              <a:rPr lang="fr-FR" sz="1400" b="0" dirty="0" err="1">
                <a:solidFill>
                  <a:schemeClr val="tx1"/>
                </a:solidFill>
                <a:latin typeface="Calibri" panose="020F0502020204030204" pitchFamily="34" charset="0"/>
                <a:ea typeface="Calibri" panose="020F0502020204030204" pitchFamily="34" charset="0"/>
                <a:cs typeface="Calibri" panose="020F0502020204030204" pitchFamily="34" charset="0"/>
              </a:rPr>
              <a:t>Mobilitats</a:t>
            </a:r>
            <a:r>
              <a:rPr lang="fr-FR" sz="1400" b="0" dirty="0">
                <a:solidFill>
                  <a:schemeClr val="tx1"/>
                </a:solidFill>
                <a:latin typeface="Calibri" panose="020F0502020204030204" pitchFamily="34" charset="0"/>
                <a:ea typeface="Calibri" panose="020F0502020204030204" pitchFamily="34" charset="0"/>
                <a:cs typeface="Calibri" panose="020F0502020204030204" pitchFamily="34" charset="0"/>
              </a:rPr>
              <a:t> a </a:t>
            </a:r>
            <a:r>
              <a:rPr lang="fr-FR" sz="1400" b="0" dirty="0" err="1">
                <a:solidFill>
                  <a:schemeClr val="tx1"/>
                </a:solidFill>
                <a:latin typeface="Calibri" panose="020F0502020204030204" pitchFamily="34" charset="0"/>
                <a:ea typeface="Calibri" panose="020F0502020204030204" pitchFamily="34" charset="0"/>
                <a:cs typeface="Calibri" panose="020F0502020204030204" pitchFamily="34" charset="0"/>
              </a:rPr>
              <a:t>universitats</a:t>
            </a:r>
            <a:r>
              <a:rPr lang="fr-FR" sz="1400" b="0" dirty="0">
                <a:solidFill>
                  <a:schemeClr val="tx1"/>
                </a:solidFill>
                <a:latin typeface="Calibri" panose="020F0502020204030204" pitchFamily="34" charset="0"/>
                <a:ea typeface="Calibri" panose="020F0502020204030204" pitchFamily="34" charset="0"/>
                <a:cs typeface="Calibri" panose="020F0502020204030204" pitchFamily="34" charset="0"/>
              </a:rPr>
              <a:t> de </a:t>
            </a:r>
            <a:r>
              <a:rPr lang="fr-FR" sz="1400" b="0" dirty="0" err="1">
                <a:solidFill>
                  <a:schemeClr val="tx1"/>
                </a:solidFill>
                <a:latin typeface="Calibri" panose="020F0502020204030204" pitchFamily="34" charset="0"/>
                <a:ea typeface="Calibri" panose="020F0502020204030204" pitchFamily="34" charset="0"/>
                <a:cs typeface="Calibri" panose="020F0502020204030204" pitchFamily="34" charset="0"/>
              </a:rPr>
              <a:t>Suïssa</a:t>
            </a:r>
            <a:r>
              <a:rPr lang="fr-FR" sz="1400" b="0" baseline="0" dirty="0">
                <a:solidFill>
                  <a:schemeClr val="tx1"/>
                </a:solidFill>
                <a:latin typeface="Calibri" panose="020F0502020204030204" pitchFamily="34" charset="0"/>
                <a:ea typeface="Calibri" panose="020F0502020204030204" pitchFamily="34" charset="0"/>
                <a:cs typeface="Calibri" panose="020F0502020204030204" pitchFamily="34" charset="0"/>
              </a:rPr>
              <a:t> o a </a:t>
            </a:r>
            <a:r>
              <a:rPr lang="fr-FR" sz="1400" b="0" baseline="0" dirty="0" err="1">
                <a:solidFill>
                  <a:schemeClr val="tx1"/>
                </a:solidFill>
                <a:latin typeface="Calibri" panose="020F0502020204030204" pitchFamily="34" charset="0"/>
                <a:ea typeface="Calibri" panose="020F0502020204030204" pitchFamily="34" charset="0"/>
                <a:cs typeface="Calibri" panose="020F0502020204030204" pitchFamily="34" charset="0"/>
              </a:rPr>
              <a:t>universitats</a:t>
            </a:r>
            <a:r>
              <a:rPr lang="fr-FR" sz="1400" b="0"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fr-FR" sz="1400" b="0" baseline="0" dirty="0" err="1">
                <a:solidFill>
                  <a:schemeClr val="tx1"/>
                </a:solidFill>
                <a:latin typeface="Calibri" panose="020F0502020204030204" pitchFamily="34" charset="0"/>
                <a:ea typeface="Calibri" panose="020F0502020204030204" pitchFamily="34" charset="0"/>
                <a:cs typeface="Calibri" panose="020F0502020204030204" pitchFamily="34" charset="0"/>
              </a:rPr>
              <a:t>privades</a:t>
            </a:r>
            <a:r>
              <a:rPr lang="fr-FR" sz="1400" b="0"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fr-FR" sz="1400" b="0" baseline="0" dirty="0" err="1">
                <a:solidFill>
                  <a:schemeClr val="tx1"/>
                </a:solidFill>
                <a:latin typeface="Calibri" panose="020F0502020204030204" pitchFamily="34" charset="0"/>
                <a:ea typeface="Calibri" panose="020F0502020204030204" pitchFamily="34" charset="0"/>
                <a:cs typeface="Calibri" panose="020F0502020204030204" pitchFamily="34" charset="0"/>
              </a:rPr>
              <a:t>europees</a:t>
            </a:r>
            <a:r>
              <a:rPr lang="fr-FR" sz="1400" b="0" baseline="0" dirty="0">
                <a:solidFill>
                  <a:schemeClr val="tx1"/>
                </a:solidFill>
                <a:latin typeface="Calibri" panose="020F0502020204030204" pitchFamily="34" charset="0"/>
                <a:ea typeface="Calibri" panose="020F0502020204030204" pitchFamily="34" charset="0"/>
                <a:cs typeface="Calibri" panose="020F0502020204030204" pitchFamily="34" charset="0"/>
              </a:rPr>
              <a:t> on l’</a:t>
            </a:r>
            <a:r>
              <a:rPr lang="fr-FR" sz="1400" b="0" baseline="0" dirty="0" err="1">
                <a:solidFill>
                  <a:schemeClr val="tx1"/>
                </a:solidFill>
                <a:latin typeface="Calibri" panose="020F0502020204030204" pitchFamily="34" charset="0"/>
                <a:ea typeface="Calibri" panose="020F0502020204030204" pitchFamily="34" charset="0"/>
                <a:cs typeface="Calibri" panose="020F0502020204030204" pitchFamily="34" charset="0"/>
              </a:rPr>
              <a:t>estudiant</a:t>
            </a:r>
            <a:r>
              <a:rPr lang="fr-FR" sz="1400" b="0"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fr-FR" sz="1400" b="0" baseline="0" dirty="0" err="1">
                <a:solidFill>
                  <a:schemeClr val="tx1"/>
                </a:solidFill>
                <a:latin typeface="Calibri" panose="020F0502020204030204" pitchFamily="34" charset="0"/>
                <a:ea typeface="Calibri" panose="020F0502020204030204" pitchFamily="34" charset="0"/>
                <a:cs typeface="Calibri" panose="020F0502020204030204" pitchFamily="34" charset="0"/>
              </a:rPr>
              <a:t>paga</a:t>
            </a:r>
            <a:r>
              <a:rPr lang="fr-FR" sz="1400" b="0"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fr-FR" sz="1400" b="0" baseline="0" dirty="0" err="1">
                <a:solidFill>
                  <a:schemeClr val="tx1"/>
                </a:solidFill>
                <a:latin typeface="Calibri" panose="020F0502020204030204" pitchFamily="34" charset="0"/>
                <a:ea typeface="Calibri" panose="020F0502020204030204" pitchFamily="34" charset="0"/>
                <a:cs typeface="Calibri" panose="020F0502020204030204" pitchFamily="34" charset="0"/>
              </a:rPr>
              <a:t>matrícula</a:t>
            </a:r>
            <a:r>
              <a:rPr lang="fr-FR" sz="1400" b="0" baseline="0" dirty="0">
                <a:solidFill>
                  <a:schemeClr val="tx1"/>
                </a:solidFill>
                <a:latin typeface="Calibri" panose="020F0502020204030204" pitchFamily="34" charset="0"/>
                <a:ea typeface="Calibri" panose="020F0502020204030204" pitchFamily="34" charset="0"/>
                <a:cs typeface="Calibri" panose="020F0502020204030204" pitchFamily="34" charset="0"/>
              </a:rPr>
              <a:t> a </a:t>
            </a:r>
            <a:r>
              <a:rPr lang="fr-FR" sz="1400" b="0" baseline="0" dirty="0" err="1">
                <a:solidFill>
                  <a:schemeClr val="tx1"/>
                </a:solidFill>
                <a:latin typeface="Calibri" panose="020F0502020204030204" pitchFamily="34" charset="0"/>
                <a:ea typeface="Calibri" panose="020F0502020204030204" pitchFamily="34" charset="0"/>
                <a:cs typeface="Calibri" panose="020F0502020204030204" pitchFamily="34" charset="0"/>
              </a:rPr>
              <a:t>destinació</a:t>
            </a:r>
            <a:r>
              <a:rPr lang="fr-FR" sz="1400" b="0" baseline="0" dirty="0">
                <a:solidFill>
                  <a:schemeClr val="tx1"/>
                </a:solidFill>
                <a:latin typeface="Calibri" panose="020F0502020204030204" pitchFamily="34" charset="0"/>
                <a:ea typeface="Calibri" panose="020F0502020204030204" pitchFamily="34" charset="0"/>
                <a:cs typeface="Calibri" panose="020F0502020204030204" pitchFamily="34" charset="0"/>
              </a:rPr>
              <a:t>.</a:t>
            </a:r>
            <a:endParaRPr lang="fr-FR" sz="1400" b="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75465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id="{BEEE9FF1-66D1-4BEE-A6B7-2765C8E78929}"/>
              </a:ext>
            </a:extLst>
          </p:cNvPr>
          <p:cNvSpPr txBox="1"/>
          <p:nvPr/>
        </p:nvSpPr>
        <p:spPr>
          <a:xfrm>
            <a:off x="179512" y="2348880"/>
            <a:ext cx="4572000" cy="738664"/>
          </a:xfrm>
          <a:prstGeom prst="rect">
            <a:avLst/>
          </a:prstGeom>
          <a:noFill/>
        </p:spPr>
        <p:txBody>
          <a:bodyPr wrap="square">
            <a:spAutoFit/>
          </a:bodyPr>
          <a:lstStyle/>
          <a:p>
            <a:pPr marL="171450" indent="-171450">
              <a:buFont typeface="Courier New" panose="02070309020205020404" pitchFamily="49" charset="0"/>
              <a:buChar char="o"/>
            </a:pPr>
            <a:r>
              <a:rPr lang="ca-ES" sz="1400" b="1" dirty="0">
                <a:solidFill>
                  <a:schemeClr val="tx1"/>
                </a:solidFill>
                <a:latin typeface="Calibri" panose="020F0502020204030204" pitchFamily="34" charset="0"/>
                <a:ea typeface="Calibri" panose="020F0502020204030204" pitchFamily="34" charset="0"/>
                <a:cs typeface="Calibri" panose="020F0502020204030204" pitchFamily="34" charset="0"/>
              </a:rPr>
              <a:t>SICUE </a:t>
            </a:r>
            <a:r>
              <a:rPr lang="ca-ES" sz="1400" b="0" dirty="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ca-ES" sz="1400" b="0" i="1" dirty="0">
                <a:solidFill>
                  <a:schemeClr val="tx1"/>
                </a:solidFill>
                <a:latin typeface="Calibri" panose="020F0502020204030204" pitchFamily="34" charset="0"/>
                <a:ea typeface="Calibri" panose="020F0502020204030204" pitchFamily="34" charset="0"/>
                <a:cs typeface="Calibri" panose="020F0502020204030204" pitchFamily="34" charset="0"/>
              </a:rPr>
              <a:t>convocatòria UPC</a:t>
            </a:r>
            <a:r>
              <a:rPr lang="ca-ES" sz="1400" b="0" dirty="0">
                <a:solidFill>
                  <a:schemeClr val="tx1"/>
                </a:solidFill>
                <a:latin typeface="Calibri" panose="020F0502020204030204" pitchFamily="34" charset="0"/>
                <a:ea typeface="Calibri" panose="020F0502020204030204" pitchFamily="34" charset="0"/>
                <a:cs typeface="Calibri" panose="020F0502020204030204" pitchFamily="34" charset="0"/>
              </a:rPr>
              <a:t>)</a:t>
            </a:r>
          </a:p>
          <a:p>
            <a:pPr marL="180000" lvl="0"/>
            <a:r>
              <a:rPr lang="ca-ES" sz="1400" b="0" dirty="0">
                <a:solidFill>
                  <a:schemeClr val="tx1"/>
                </a:solidFill>
                <a:latin typeface="Calibri" panose="020F0502020204030204" pitchFamily="34" charset="0"/>
                <a:ea typeface="Calibri" panose="020F0502020204030204" pitchFamily="34" charset="0"/>
                <a:cs typeface="Calibri" panose="020F0502020204030204" pitchFamily="34" charset="0"/>
              </a:rPr>
              <a:t>Període d'estudis en una universitat d'una altra comunitat autònoma amb reconeixement acadèmic.</a:t>
            </a:r>
          </a:p>
        </p:txBody>
      </p:sp>
      <p:pic>
        <p:nvPicPr>
          <p:cNvPr id="7" name="Imagen 7" descr="ANd9GcSrEAJszk8jbO6FTDFrtCnfFMADrw4WKYlCg_hz2M2EylCbIfEKSw">
            <a:extLst>
              <a:ext uri="{FF2B5EF4-FFF2-40B4-BE49-F238E27FC236}">
                <a16:creationId xmlns:a16="http://schemas.microsoft.com/office/drawing/2014/main" id="{E511C1F4-A296-4370-9580-0004098D549C}"/>
              </a:ext>
            </a:extLst>
          </p:cNvPr>
          <p:cNvPicPr/>
          <p:nvPr/>
        </p:nvPicPr>
        <p:blipFill>
          <a:blip r:embed="rId2" cstate="print"/>
          <a:srcRect/>
          <a:stretch>
            <a:fillRect/>
          </a:stretch>
        </p:blipFill>
        <p:spPr bwMode="auto">
          <a:xfrm>
            <a:off x="1043608" y="2060848"/>
            <a:ext cx="792088" cy="216024"/>
          </a:xfrm>
          <a:prstGeom prst="rect">
            <a:avLst/>
          </a:prstGeom>
          <a:noFill/>
          <a:ln w="9525">
            <a:noFill/>
            <a:miter lim="800000"/>
            <a:headEnd/>
            <a:tailEnd/>
          </a:ln>
        </p:spPr>
      </p:pic>
      <p:sp>
        <p:nvSpPr>
          <p:cNvPr id="8" name="Text Box 4">
            <a:extLst>
              <a:ext uri="{FF2B5EF4-FFF2-40B4-BE49-F238E27FC236}">
                <a16:creationId xmlns:a16="http://schemas.microsoft.com/office/drawing/2014/main" id="{8E00F7EE-C709-4197-A875-E8B4BE067CAF}"/>
              </a:ext>
            </a:extLst>
          </p:cNvPr>
          <p:cNvSpPr txBox="1">
            <a:spLocks noChangeArrowheads="1"/>
          </p:cNvSpPr>
          <p:nvPr/>
        </p:nvSpPr>
        <p:spPr bwMode="auto">
          <a:xfrm>
            <a:off x="2195736" y="381000"/>
            <a:ext cx="6948264" cy="707886"/>
          </a:xfrm>
          <a:prstGeom prst="rect">
            <a:avLst/>
          </a:prstGeom>
          <a:noFill/>
          <a:ln w="9525">
            <a:noFill/>
            <a:miter lim="800000"/>
            <a:headEnd/>
            <a:tailEnd/>
          </a:ln>
        </p:spPr>
        <p:txBody>
          <a:bodyPr wrap="square">
            <a:spAutoFit/>
          </a:bodyPr>
          <a:lstStyle/>
          <a:p>
            <a:pPr algn="r">
              <a:spcBef>
                <a:spcPct val="50000"/>
              </a:spcBef>
            </a:pPr>
            <a:r>
              <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rPr>
              <a:t>Programes </a:t>
            </a:r>
            <a:r>
              <a:rPr lang="es-ES" sz="4000" b="1" dirty="0" err="1">
                <a:solidFill>
                  <a:srgbClr val="DDDDDD"/>
                </a:solidFill>
                <a:latin typeface="Calibri" panose="020F0502020204030204" pitchFamily="34" charset="0"/>
                <a:ea typeface="Calibri" panose="020F0502020204030204" pitchFamily="34" charset="0"/>
                <a:cs typeface="Calibri" panose="020F0502020204030204" pitchFamily="34" charset="0"/>
              </a:rPr>
              <a:t>d’intercanvi</a:t>
            </a:r>
            <a:endPar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endParaRPr>
          </a:p>
        </p:txBody>
      </p:sp>
      <p:pic>
        <p:nvPicPr>
          <p:cNvPr id="10" name="Picture 2" descr="Programas de intercambio cultural: ¿Para quiénes son? – Onda Global">
            <a:extLst>
              <a:ext uri="{FF2B5EF4-FFF2-40B4-BE49-F238E27FC236}">
                <a16:creationId xmlns:a16="http://schemas.microsoft.com/office/drawing/2014/main" id="{034E35DD-97ED-45A3-B332-0186729F4E1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347" y="192426"/>
            <a:ext cx="1775485" cy="887743"/>
          </a:xfrm>
          <a:prstGeom prst="rect">
            <a:avLst/>
          </a:prstGeom>
          <a:noFill/>
          <a:extLst>
            <a:ext uri="{909E8E84-426E-40DD-AFC4-6F175D3DCCD1}">
              <a14:hiddenFill xmlns:a14="http://schemas.microsoft.com/office/drawing/2010/main">
                <a:solidFill>
                  <a:srgbClr val="FFFFFF"/>
                </a:solidFill>
              </a14:hiddenFill>
            </a:ext>
          </a:extLst>
        </p:spPr>
      </p:pic>
      <p:sp>
        <p:nvSpPr>
          <p:cNvPr id="12" name="CuadroTexto 11">
            <a:extLst>
              <a:ext uri="{FF2B5EF4-FFF2-40B4-BE49-F238E27FC236}">
                <a16:creationId xmlns:a16="http://schemas.microsoft.com/office/drawing/2014/main" id="{D644F252-FF97-4A24-9AC7-00A4CAA0ABDE}"/>
              </a:ext>
            </a:extLst>
          </p:cNvPr>
          <p:cNvSpPr txBox="1"/>
          <p:nvPr/>
        </p:nvSpPr>
        <p:spPr>
          <a:xfrm>
            <a:off x="4572000" y="2276872"/>
            <a:ext cx="4679576" cy="1169551"/>
          </a:xfrm>
          <a:prstGeom prst="rect">
            <a:avLst/>
          </a:prstGeom>
          <a:noFill/>
        </p:spPr>
        <p:txBody>
          <a:bodyPr wrap="square">
            <a:spAutoFit/>
          </a:bodyPr>
          <a:lstStyle/>
          <a:p>
            <a:pPr marL="171450" lvl="0" indent="-171450">
              <a:buFont typeface="Courier New" panose="02070309020205020404" pitchFamily="49" charset="0"/>
              <a:buChar char="o"/>
            </a:pPr>
            <a:r>
              <a:rPr lang="ca-ES" sz="1400" b="1" dirty="0">
                <a:solidFill>
                  <a:schemeClr val="tx1"/>
                </a:solidFill>
                <a:latin typeface="Calibri" panose="020F0502020204030204" pitchFamily="34" charset="0"/>
                <a:ea typeface="Calibri" panose="020F0502020204030204" pitchFamily="34" charset="0"/>
                <a:cs typeface="Calibri" panose="020F0502020204030204" pitchFamily="34" charset="0"/>
              </a:rPr>
              <a:t>Amèrica Llatina, UPC-USA, UPC-Canadà, UPC-Món, UPC-Xina.</a:t>
            </a:r>
          </a:p>
          <a:p>
            <a:pPr marL="180000" lvl="0"/>
            <a:r>
              <a:rPr lang="ca-ES" sz="1400" b="0" dirty="0">
                <a:solidFill>
                  <a:schemeClr val="tx1"/>
                </a:solidFill>
                <a:latin typeface="Calibri" panose="020F0502020204030204" pitchFamily="34" charset="0"/>
                <a:ea typeface="Calibri" panose="020F0502020204030204" pitchFamily="34" charset="0"/>
                <a:cs typeface="Calibri" panose="020F0502020204030204" pitchFamily="34" charset="0"/>
              </a:rPr>
              <a:t>Intercanvis entre diferents institucions dels Estats Units, Canadà i Àsia mitjançant acords bilaterals específics. O bé</a:t>
            </a:r>
            <a:r>
              <a:rPr lang="ca-ES" sz="1400" b="0" baseline="0" dirty="0">
                <a:solidFill>
                  <a:schemeClr val="tx1"/>
                </a:solidFill>
                <a:latin typeface="Calibri" panose="020F0502020204030204" pitchFamily="34" charset="0"/>
                <a:ea typeface="Calibri" panose="020F0502020204030204" pitchFamily="34" charset="0"/>
                <a:cs typeface="Calibri" panose="020F0502020204030204" pitchFamily="34" charset="0"/>
              </a:rPr>
              <a:t> intercanvis amb universitats privades </a:t>
            </a:r>
            <a:endParaRPr lang="ca-ES" sz="1400" b="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37341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074D2CB6-CB53-4E92-BEE6-E6754F9E78E8}"/>
              </a:ext>
            </a:extLst>
          </p:cNvPr>
          <p:cNvSpPr txBox="1">
            <a:spLocks noChangeArrowheads="1"/>
          </p:cNvSpPr>
          <p:nvPr/>
        </p:nvSpPr>
        <p:spPr bwMode="auto">
          <a:xfrm>
            <a:off x="3995738" y="381000"/>
            <a:ext cx="5148262" cy="701675"/>
          </a:xfrm>
          <a:prstGeom prst="rect">
            <a:avLst/>
          </a:prstGeom>
          <a:noFill/>
          <a:ln w="9525">
            <a:noFill/>
            <a:miter lim="800000"/>
            <a:headEnd/>
            <a:tailEnd/>
          </a:ln>
        </p:spPr>
        <p:txBody>
          <a:bodyPr>
            <a:spAutoFit/>
          </a:bodyPr>
          <a:lstStyle/>
          <a:p>
            <a:pPr algn="r">
              <a:spcBef>
                <a:spcPct val="50000"/>
              </a:spcBef>
            </a:pPr>
            <a:r>
              <a:rPr lang="es-ES" sz="4000" b="1" dirty="0" err="1">
                <a:solidFill>
                  <a:srgbClr val="DDDDDD"/>
                </a:solidFill>
                <a:latin typeface="Calibri" panose="020F0502020204030204" pitchFamily="34" charset="0"/>
                <a:ea typeface="Calibri" panose="020F0502020204030204" pitchFamily="34" charset="0"/>
                <a:cs typeface="Calibri" panose="020F0502020204030204" pitchFamily="34" charset="0"/>
              </a:rPr>
              <a:t>Resum</a:t>
            </a:r>
            <a:r>
              <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rPr>
              <a:t> </a:t>
            </a:r>
            <a:r>
              <a:rPr lang="es-ES" sz="4000" b="1" dirty="0" err="1">
                <a:solidFill>
                  <a:srgbClr val="DDDDDD"/>
                </a:solidFill>
                <a:latin typeface="Calibri" panose="020F0502020204030204" pitchFamily="34" charset="0"/>
                <a:ea typeface="Calibri" panose="020F0502020204030204" pitchFamily="34" charset="0"/>
                <a:cs typeface="Calibri" panose="020F0502020204030204" pitchFamily="34" charset="0"/>
              </a:rPr>
              <a:t>Modalitats</a:t>
            </a:r>
            <a:endParaRPr lang="es-ES" sz="4000" b="1" dirty="0">
              <a:solidFill>
                <a:srgbClr val="DDDDDD"/>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7" name="Tabla 6">
            <a:extLst>
              <a:ext uri="{FF2B5EF4-FFF2-40B4-BE49-F238E27FC236}">
                <a16:creationId xmlns:a16="http://schemas.microsoft.com/office/drawing/2014/main" id="{83147765-2B3A-4C32-B501-8C4E53EB7E96}"/>
              </a:ext>
            </a:extLst>
          </p:cNvPr>
          <p:cNvGraphicFramePr>
            <a:graphicFrameLocks noGrp="1"/>
          </p:cNvGraphicFramePr>
          <p:nvPr>
            <p:extLst>
              <p:ext uri="{D42A27DB-BD31-4B8C-83A1-F6EECF244321}">
                <p14:modId xmlns:p14="http://schemas.microsoft.com/office/powerpoint/2010/main" val="2711775879"/>
              </p:ext>
            </p:extLst>
          </p:nvPr>
        </p:nvGraphicFramePr>
        <p:xfrm>
          <a:off x="323529" y="1098939"/>
          <a:ext cx="8496942" cy="4562309"/>
        </p:xfrm>
        <a:graphic>
          <a:graphicData uri="http://schemas.openxmlformats.org/drawingml/2006/table">
            <a:tbl>
              <a:tblPr firstRow="1" firstCol="1" bandRow="1"/>
              <a:tblGrid>
                <a:gridCol w="1584176">
                  <a:extLst>
                    <a:ext uri="{9D8B030D-6E8A-4147-A177-3AD203B41FA5}">
                      <a16:colId xmlns:a16="http://schemas.microsoft.com/office/drawing/2014/main" val="2890661255"/>
                    </a:ext>
                  </a:extLst>
                </a:gridCol>
                <a:gridCol w="1440160">
                  <a:extLst>
                    <a:ext uri="{9D8B030D-6E8A-4147-A177-3AD203B41FA5}">
                      <a16:colId xmlns:a16="http://schemas.microsoft.com/office/drawing/2014/main" val="445155923"/>
                    </a:ext>
                  </a:extLst>
                </a:gridCol>
                <a:gridCol w="5472606">
                  <a:extLst>
                    <a:ext uri="{9D8B030D-6E8A-4147-A177-3AD203B41FA5}">
                      <a16:colId xmlns:a16="http://schemas.microsoft.com/office/drawing/2014/main" val="169203260"/>
                    </a:ext>
                  </a:extLst>
                </a:gridCol>
              </a:tblGrid>
              <a:tr h="423326">
                <a:tc>
                  <a:txBody>
                    <a:bodyPr/>
                    <a:lstStyle/>
                    <a:p>
                      <a:pPr algn="l" rtl="0" fontAlgn="ctr"/>
                      <a:r>
                        <a:rPr lang="ca-ES" sz="700" b="1" i="0" u="none" strike="noStrike"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 </a:t>
                      </a:r>
                    </a:p>
                  </a:txBody>
                  <a:tcPr marL="3902" marR="3902" marT="3902" marB="0" anchor="ctr">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rtl="0" fontAlgn="ctr"/>
                      <a:r>
                        <a:rPr lang="ca-ES" sz="1400" b="1" i="0" u="none" strike="noStrike"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Què estudies?</a:t>
                      </a:r>
                    </a:p>
                  </a:txBody>
                  <a:tcPr marL="3902" marR="3902" marT="3902" marB="0" anchor="ctr">
                    <a:lnL>
                      <a:noFill/>
                    </a:lnL>
                    <a:lnR>
                      <a:noFill/>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a:txBody>
                    <a:bodyPr/>
                    <a:lstStyle/>
                    <a:p>
                      <a:pPr algn="ctr" rtl="0" fontAlgn="ctr"/>
                      <a:r>
                        <a:rPr lang="ca-ES" sz="1400" b="1" i="0" u="none" strike="noStrike"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Quina modalitat pots escollir?</a:t>
                      </a:r>
                    </a:p>
                  </a:txBody>
                  <a:tcPr marL="3902" marR="3902" marT="3902" marB="0" anchor="ctr">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3143492252"/>
                  </a:ext>
                </a:extLst>
              </a:tr>
              <a:tr h="390821">
                <a:tc rowSpan="6">
                  <a:txBody>
                    <a:bodyPr/>
                    <a:lstStyle/>
                    <a:p>
                      <a:pPr algn="l" rtl="0" fontAlgn="ctr"/>
                      <a:r>
                        <a:rPr lang="ca-ES"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GRAU</a:t>
                      </a:r>
                    </a:p>
                  </a:txBody>
                  <a:tcPr marL="3902" marR="3902" marT="39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rowSpan="2">
                  <a:txBody>
                    <a:bodyPr/>
                    <a:lstStyle/>
                    <a:p>
                      <a:pPr algn="r" rtl="0" fontAlgn="ctr"/>
                      <a:r>
                        <a:rPr lang="ca-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2n GETI</a:t>
                      </a:r>
                    </a:p>
                  </a:txBody>
                  <a:tcPr marL="3902" marR="3902" marT="39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buClr>
                          <a:srgbClr val="000000"/>
                        </a:buClr>
                        <a:buSzPts val="1600"/>
                        <a:buFont typeface="Courier New" panose="02070309020205020404" pitchFamily="49" charset="0"/>
                        <a:buChar char="o"/>
                      </a:pPr>
                      <a:r>
                        <a:rPr lang="pt-BR" sz="14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Doble Titulació (3r i 4t de grau)</a:t>
                      </a:r>
                    </a:p>
                  </a:txBody>
                  <a:tcPr marL="140461" marR="3902" marT="390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55110399"/>
                  </a:ext>
                </a:extLst>
              </a:tr>
              <a:tr h="390821">
                <a:tc vMerge="1">
                  <a:txBody>
                    <a:bodyPr/>
                    <a:lstStyle/>
                    <a:p>
                      <a:endParaRPr lang="ca-ES"/>
                    </a:p>
                  </a:txBody>
                  <a:tcPr/>
                </a:tc>
                <a:tc vMerge="1">
                  <a:txBody>
                    <a:bodyPr/>
                    <a:lstStyle/>
                    <a:p>
                      <a:endParaRPr lang="ca-ES"/>
                    </a:p>
                  </a:txBody>
                  <a:tcPr/>
                </a:tc>
                <a:tc>
                  <a:txBody>
                    <a:bodyPr/>
                    <a:lstStyle/>
                    <a:p>
                      <a:pPr algn="l" rtl="0" fontAlgn="ctr">
                        <a:buClr>
                          <a:srgbClr val="000000"/>
                        </a:buClr>
                        <a:buSzPts val="1600"/>
                        <a:buFont typeface="Courier New" panose="02070309020205020404" pitchFamily="49" charset="0"/>
                        <a:buChar char="o"/>
                      </a:pPr>
                      <a:r>
                        <a:rPr lang="pt-BR" sz="14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Crèdits</a:t>
                      </a:r>
                      <a:r>
                        <a:rPr lang="pt-BR"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(Q6 i/o Q7 i/o Q8) (TFG no)</a:t>
                      </a:r>
                    </a:p>
                  </a:txBody>
                  <a:tcPr marL="140461" marR="3902" marT="3902" marB="0"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46828899"/>
                  </a:ext>
                </a:extLst>
              </a:tr>
              <a:tr h="584679">
                <a:tc vMerge="1">
                  <a:txBody>
                    <a:bodyPr/>
                    <a:lstStyle/>
                    <a:p>
                      <a:endParaRPr lang="ca-ES"/>
                    </a:p>
                  </a:txBody>
                  <a:tcPr/>
                </a:tc>
                <a:tc>
                  <a:txBody>
                    <a:bodyPr/>
                    <a:lstStyle/>
                    <a:p>
                      <a:pPr algn="r" rtl="0" fontAlgn="ctr"/>
                      <a:r>
                        <a:rPr lang="ca-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2n GTIAE</a:t>
                      </a:r>
                    </a:p>
                  </a:txBody>
                  <a:tcPr marL="3902" marR="3902" marT="39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buClr>
                          <a:srgbClr val="000000"/>
                        </a:buClr>
                        <a:buSzPts val="1600"/>
                        <a:buFont typeface="Courier New" panose="02070309020205020404" pitchFamily="49" charset="0"/>
                        <a:buChar char="o"/>
                      </a:pPr>
                      <a:r>
                        <a:rPr lang="pt-BR" sz="14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Crèdits</a:t>
                      </a:r>
                      <a:r>
                        <a:rPr lang="pt-BR"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(Q6 i/o Q7 i/o Q8) (TFG no) – </a:t>
                      </a:r>
                      <a:r>
                        <a:rPr lang="pt-BR" sz="1400" b="0" i="0" u="sng"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MÀXIM 20 </a:t>
                      </a:r>
                      <a:r>
                        <a:rPr lang="pt-BR" sz="1400" b="0" i="0" u="sng" strike="noStrike"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estudiants</a:t>
                      </a:r>
                      <a:r>
                        <a:rPr lang="pt-BR" sz="1400" b="0" i="0" u="sng"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2nQ</a:t>
                      </a:r>
                    </a:p>
                  </a:txBody>
                  <a:tcPr marL="3902" marR="3902" marT="390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9324072"/>
                  </a:ext>
                </a:extLst>
              </a:tr>
              <a:tr h="253880">
                <a:tc vMerge="1">
                  <a:txBody>
                    <a:bodyPr/>
                    <a:lstStyle/>
                    <a:p>
                      <a:endParaRPr lang="ca-ES"/>
                    </a:p>
                  </a:txBody>
                  <a:tcPr/>
                </a:tc>
                <a:tc rowSpan="3">
                  <a:txBody>
                    <a:bodyPr/>
                    <a:lstStyle/>
                    <a:p>
                      <a:pPr algn="r" rtl="0" fontAlgn="ctr"/>
                      <a:r>
                        <a:rPr lang="ca-ES" sz="1400" b="0"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3r GETI</a:t>
                      </a:r>
                    </a:p>
                  </a:txBody>
                  <a:tcPr marL="3902" marR="3902" marT="39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buClr>
                          <a:srgbClr val="000000"/>
                        </a:buClr>
                        <a:buSzPts val="1600"/>
                        <a:buFont typeface="Courier New" panose="02070309020205020404" pitchFamily="49" charset="0"/>
                        <a:buChar char="o"/>
                      </a:pPr>
                      <a:r>
                        <a:rPr lang="es-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Doble </a:t>
                      </a:r>
                      <a:r>
                        <a:rPr lang="es-ES" sz="14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titulació</a:t>
                      </a:r>
                      <a:r>
                        <a:rPr lang="es-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(4t de </a:t>
                      </a:r>
                      <a:r>
                        <a:rPr lang="es-ES" sz="14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grau</a:t>
                      </a:r>
                      <a:r>
                        <a:rPr lang="es-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txBody>
                  <a:tcPr marL="140461" marR="3902" marT="390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54316345"/>
                  </a:ext>
                </a:extLst>
              </a:tr>
              <a:tr h="390821">
                <a:tc vMerge="1">
                  <a:txBody>
                    <a:bodyPr/>
                    <a:lstStyle/>
                    <a:p>
                      <a:endParaRPr lang="ca-ES"/>
                    </a:p>
                  </a:txBody>
                  <a:tcPr/>
                </a:tc>
                <a:tc vMerge="1">
                  <a:txBody>
                    <a:bodyPr/>
                    <a:lstStyle/>
                    <a:p>
                      <a:endParaRPr lang="ca-ES"/>
                    </a:p>
                  </a:txBody>
                  <a:tcPr/>
                </a:tc>
                <a:tc>
                  <a:txBody>
                    <a:bodyPr/>
                    <a:lstStyle/>
                    <a:p>
                      <a:pPr algn="l" rtl="0" fontAlgn="ctr">
                        <a:buClr>
                          <a:srgbClr val="000000"/>
                        </a:buClr>
                        <a:buSzPts val="1600"/>
                        <a:buFont typeface="Courier New" panose="02070309020205020404" pitchFamily="49" charset="0"/>
                        <a:buChar char="o"/>
                      </a:pPr>
                      <a:r>
                        <a:rPr lang="pt-BR" sz="14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Crèdits</a:t>
                      </a:r>
                      <a:r>
                        <a:rPr lang="pt-BR"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(Q6 i/o Q7 i/o Q8) (TFG no) </a:t>
                      </a:r>
                    </a:p>
                  </a:txBody>
                  <a:tcPr marL="140461" marR="3902" marT="3902" marB="0" anchor="ctr">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557931050"/>
                  </a:ext>
                </a:extLst>
              </a:tr>
              <a:tr h="390821">
                <a:tc vMerge="1">
                  <a:txBody>
                    <a:bodyPr/>
                    <a:lstStyle/>
                    <a:p>
                      <a:endParaRPr lang="ca-ES"/>
                    </a:p>
                  </a:txBody>
                  <a:tcPr/>
                </a:tc>
                <a:tc vMerge="1">
                  <a:txBody>
                    <a:bodyPr/>
                    <a:lstStyle/>
                    <a:p>
                      <a:endParaRPr lang="ca-ES"/>
                    </a:p>
                  </a:txBody>
                  <a:tcPr/>
                </a:tc>
                <a:tc>
                  <a:txBody>
                    <a:bodyPr/>
                    <a:lstStyle/>
                    <a:p>
                      <a:pPr algn="l" rtl="0" fontAlgn="ctr">
                        <a:buClr>
                          <a:srgbClr val="000000"/>
                        </a:buClr>
                        <a:buSzPts val="1600"/>
                        <a:buFont typeface="Courier New" panose="02070309020205020404" pitchFamily="49" charset="0"/>
                        <a:buChar char="o"/>
                      </a:pPr>
                      <a:r>
                        <a:rPr lang="ca-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Crèdits i TFG (Q7+Q8 o només Q8) (Només SICUE)</a:t>
                      </a:r>
                    </a:p>
                  </a:txBody>
                  <a:tcPr marL="140461" marR="3902" marT="3902" marB="0" anchor="ctr">
                    <a:lnL>
                      <a:noFill/>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5724072"/>
                  </a:ext>
                </a:extLst>
              </a:tr>
              <a:tr h="584679">
                <a:tc>
                  <a:txBody>
                    <a:bodyPr/>
                    <a:lstStyle/>
                    <a:p>
                      <a:pPr algn="l" rtl="0" fontAlgn="ctr"/>
                      <a:r>
                        <a:rPr lang="ca-ES" sz="700" b="1" i="0" u="none" strike="noStrike">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txBody>
                  <a:tcPr marL="3902" marR="3902" marT="3902" marB="0" anchor="ctr">
                    <a:lnL w="12700" cap="flat" cmpd="sng" algn="ctr">
                      <a:solidFill>
                        <a:schemeClr val="tx1"/>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r" rtl="0" fontAlgn="ctr"/>
                      <a:r>
                        <a:rPr lang="ca-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3r GTIAE   </a:t>
                      </a:r>
                    </a:p>
                  </a:txBody>
                  <a:tcPr marL="3902" marR="3902" marT="3902"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rtl="0" fontAlgn="ctr">
                        <a:buClr>
                          <a:srgbClr val="000000"/>
                        </a:buClr>
                        <a:buSzPts val="1600"/>
                        <a:buFont typeface="Courier New" panose="02070309020205020404" pitchFamily="49" charset="0"/>
                        <a:buChar char="o"/>
                      </a:pPr>
                      <a:r>
                        <a:rPr lang="pt-BR" sz="14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Crèdits</a:t>
                      </a:r>
                      <a:r>
                        <a:rPr lang="pt-BR"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(Q6 i/o Q7 i/o Q8) (TFG no) – </a:t>
                      </a:r>
                      <a:r>
                        <a:rPr lang="pt-BR" sz="1400" b="0" i="0" u="sng"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MÀXIM 27 </a:t>
                      </a:r>
                      <a:r>
                        <a:rPr lang="pt-BR" sz="1400" b="0" i="0" u="sng" strike="noStrike" dirty="0" err="1">
                          <a:solidFill>
                            <a:srgbClr val="FF0000"/>
                          </a:solidFill>
                          <a:effectLst/>
                          <a:latin typeface="Calibri" panose="020F0502020204030204" pitchFamily="34" charset="0"/>
                          <a:ea typeface="Calibri" panose="020F0502020204030204" pitchFamily="34" charset="0"/>
                          <a:cs typeface="Calibri" panose="020F0502020204030204" pitchFamily="34" charset="0"/>
                        </a:rPr>
                        <a:t>estudiants</a:t>
                      </a:r>
                      <a:r>
                        <a:rPr lang="pt-BR" sz="1400" b="0" i="0" u="sng" strike="noStrike"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p>
                  </a:txBody>
                  <a:tcPr marL="3902" marR="3902" marT="390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0451701"/>
                  </a:ext>
                </a:extLst>
              </a:tr>
              <a:tr h="253880">
                <a:tc rowSpan="4">
                  <a:txBody>
                    <a:bodyPr/>
                    <a:lstStyle/>
                    <a:p>
                      <a:pPr algn="l" rtl="0" fontAlgn="ctr"/>
                      <a:r>
                        <a:rPr lang="es-ES"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MÀSTERS (en </a:t>
                      </a:r>
                      <a:r>
                        <a:rPr lang="es-ES" sz="1600" b="1"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funció</a:t>
                      </a:r>
                      <a:r>
                        <a:rPr lang="es-ES"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del </a:t>
                      </a:r>
                      <a:r>
                        <a:rPr lang="es-ES" sz="1600" b="1"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màster</a:t>
                      </a:r>
                      <a:r>
                        <a:rPr lang="es-ES"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s-ES" sz="1600" b="1"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cursat</a:t>
                      </a:r>
                      <a:r>
                        <a:rPr lang="es-ES" sz="1600" b="1"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p>
                  </a:txBody>
                  <a:tcPr marL="3902" marR="3902" marT="3902" marB="0" anchor="ctr">
                    <a:lnL w="12700" cap="flat" cmpd="sng" algn="ctr">
                      <a:solidFill>
                        <a:schemeClr val="tx1"/>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lgn="l" rtl="0" fontAlgn="ctr"/>
                      <a:r>
                        <a:rPr lang="ca-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txBody>
                  <a:tcPr marL="3902" marR="3902" marT="3902" marB="0" anchor="ctr">
                    <a:lnL>
                      <a:noFill/>
                    </a:lnL>
                    <a:lnR>
                      <a:noFill/>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buClr>
                          <a:srgbClr val="000000"/>
                        </a:buClr>
                        <a:buSzPts val="1600"/>
                        <a:buFont typeface="Courier New" panose="02070309020205020404" pitchFamily="49" charset="0"/>
                        <a:buChar char="o"/>
                      </a:pPr>
                      <a:r>
                        <a:rPr lang="ca-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Doble titulació</a:t>
                      </a:r>
                    </a:p>
                  </a:txBody>
                  <a:tcPr marL="140461" marR="3902" marT="3902" marB="0" anchor="ctr">
                    <a:lnL>
                      <a:noFill/>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176200141"/>
                  </a:ext>
                </a:extLst>
              </a:tr>
              <a:tr h="253880">
                <a:tc vMerge="1">
                  <a:txBody>
                    <a:bodyPr/>
                    <a:lstStyle/>
                    <a:p>
                      <a:endParaRPr lang="ca-ES"/>
                    </a:p>
                  </a:txBody>
                  <a:tcPr/>
                </a:tc>
                <a:tc vMerge="1">
                  <a:txBody>
                    <a:bodyPr/>
                    <a:lstStyle/>
                    <a:p>
                      <a:endParaRPr lang="ca-ES"/>
                    </a:p>
                  </a:txBody>
                  <a:tcPr/>
                </a:tc>
                <a:tc>
                  <a:txBody>
                    <a:bodyPr/>
                    <a:lstStyle/>
                    <a:p>
                      <a:pPr algn="l" rtl="0" fontAlgn="ctr">
                        <a:buClr>
                          <a:srgbClr val="000000"/>
                        </a:buClr>
                        <a:buSzPts val="1600"/>
                        <a:buFont typeface="Courier New" panose="02070309020205020404" pitchFamily="49" charset="0"/>
                        <a:buChar char="o"/>
                      </a:pPr>
                      <a:r>
                        <a:rPr lang="ca-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Treball de Fi de Màster</a:t>
                      </a:r>
                    </a:p>
                  </a:txBody>
                  <a:tcPr marL="140461" marR="3902" marT="3902" marB="0" anchor="ctr">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048177885"/>
                  </a:ext>
                </a:extLst>
              </a:tr>
              <a:tr h="390821">
                <a:tc vMerge="1">
                  <a:txBody>
                    <a:bodyPr/>
                    <a:lstStyle/>
                    <a:p>
                      <a:endParaRPr lang="ca-ES"/>
                    </a:p>
                  </a:txBody>
                  <a:tcPr/>
                </a:tc>
                <a:tc vMerge="1">
                  <a:txBody>
                    <a:bodyPr/>
                    <a:lstStyle/>
                    <a:p>
                      <a:endParaRPr lang="ca-ES"/>
                    </a:p>
                  </a:txBody>
                  <a:tcPr/>
                </a:tc>
                <a:tc>
                  <a:txBody>
                    <a:bodyPr/>
                    <a:lstStyle/>
                    <a:p>
                      <a:pPr algn="l" rtl="0" fontAlgn="ctr">
                        <a:buClr>
                          <a:srgbClr val="000000"/>
                        </a:buClr>
                        <a:buSzPts val="1600"/>
                        <a:buFont typeface="Courier New" panose="02070309020205020404" pitchFamily="49" charset="0"/>
                        <a:buChar char="o"/>
                      </a:pPr>
                      <a:r>
                        <a:rPr lang="ca-ES"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Crèdits + TFM</a:t>
                      </a:r>
                    </a:p>
                  </a:txBody>
                  <a:tcPr marL="140461" marR="3902" marT="3902" marB="0" anchor="ctr">
                    <a:lnL>
                      <a:noFill/>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077004263"/>
                  </a:ext>
                </a:extLst>
              </a:tr>
              <a:tr h="253880">
                <a:tc vMerge="1">
                  <a:txBody>
                    <a:bodyPr/>
                    <a:lstStyle/>
                    <a:p>
                      <a:endParaRPr lang="ca-ES"/>
                    </a:p>
                  </a:txBody>
                  <a:tcPr/>
                </a:tc>
                <a:tc vMerge="1">
                  <a:txBody>
                    <a:bodyPr/>
                    <a:lstStyle/>
                    <a:p>
                      <a:endParaRPr lang="ca-ES"/>
                    </a:p>
                  </a:txBody>
                  <a:tcPr/>
                </a:tc>
                <a:tc>
                  <a:txBody>
                    <a:bodyPr/>
                    <a:lstStyle/>
                    <a:p>
                      <a:pPr algn="l" rtl="0" fontAlgn="ctr">
                        <a:buClr>
                          <a:srgbClr val="000000"/>
                        </a:buClr>
                        <a:buSzPts val="1600"/>
                        <a:buFont typeface="Courier New" panose="02070309020205020404" pitchFamily="49" charset="0"/>
                        <a:buChar char="o"/>
                      </a:pPr>
                      <a:r>
                        <a:rPr lang="fr-FR" sz="14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Crèdits</a:t>
                      </a:r>
                      <a:r>
                        <a:rPr lang="fr-FR"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 </a:t>
                      </a:r>
                      <a:r>
                        <a:rPr lang="fr-FR" sz="14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Pràctiques</a:t>
                      </a:r>
                      <a:r>
                        <a:rPr lang="fr-FR"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en </a:t>
                      </a:r>
                      <a:r>
                        <a:rPr lang="fr-FR" sz="1400" b="0" i="0" u="none" strike="noStrike"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empresa</a:t>
                      </a:r>
                      <a:r>
                        <a:rPr lang="fr-FR" sz="1400" b="0" i="0" u="none" strike="noStrike"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(UNITECH)</a:t>
                      </a:r>
                    </a:p>
                  </a:txBody>
                  <a:tcPr marL="140461" marR="3902" marT="3902" marB="0"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4821943"/>
                  </a:ext>
                </a:extLst>
              </a:tr>
            </a:tbl>
          </a:graphicData>
        </a:graphic>
      </p:graphicFrame>
    </p:spTree>
    <p:extLst>
      <p:ext uri="{BB962C8B-B14F-4D97-AF65-F5344CB8AC3E}">
        <p14:creationId xmlns:p14="http://schemas.microsoft.com/office/powerpoint/2010/main" val="976834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6E9339F4-893A-4AD6-8312-BAF6973DEEA1}"/>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5" name="AutoShape 466">
            <a:extLst>
              <a:ext uri="{FF2B5EF4-FFF2-40B4-BE49-F238E27FC236}">
                <a16:creationId xmlns:a16="http://schemas.microsoft.com/office/drawing/2014/main" id="{643C247F-6FB1-4A28-85F4-B7EE29ABC816}"/>
              </a:ext>
            </a:extLst>
          </p:cNvPr>
          <p:cNvSpPr>
            <a:spLocks noGrp="1" noChangeArrowheads="1"/>
          </p:cNvSpPr>
          <p:nvPr>
            <p:ph idx="1"/>
          </p:nvPr>
        </p:nvSpPr>
        <p:spPr bwMode="auto">
          <a:xfrm>
            <a:off x="457200" y="1103749"/>
            <a:ext cx="8030489" cy="5316369"/>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p>
            <a:r>
              <a:rPr lang="ca-ES" b="1" dirty="0">
                <a:latin typeface="Calibri" panose="020F0502020204030204" pitchFamily="34" charset="0"/>
                <a:ea typeface="Calibri" panose="020F0502020204030204" pitchFamily="34" charset="0"/>
                <a:cs typeface="Calibri" panose="020F0502020204030204" pitchFamily="34" charset="0"/>
              </a:rPr>
              <a:t>Doble titulació des de Grau (I)</a:t>
            </a:r>
          </a:p>
          <a:p>
            <a:endParaRPr lang="ca-ES"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6" name="Taula 17">
            <a:extLst>
              <a:ext uri="{FF2B5EF4-FFF2-40B4-BE49-F238E27FC236}">
                <a16:creationId xmlns:a16="http://schemas.microsoft.com/office/drawing/2014/main" id="{DC8472BF-E731-426C-A7C1-ABD6FB065E19}"/>
              </a:ext>
            </a:extLst>
          </p:cNvPr>
          <p:cNvGraphicFramePr>
            <a:graphicFrameLocks noGrp="1"/>
          </p:cNvGraphicFramePr>
          <p:nvPr>
            <p:extLst>
              <p:ext uri="{D42A27DB-BD31-4B8C-83A1-F6EECF244321}">
                <p14:modId xmlns:p14="http://schemas.microsoft.com/office/powerpoint/2010/main" val="3292656091"/>
              </p:ext>
            </p:extLst>
          </p:nvPr>
        </p:nvGraphicFramePr>
        <p:xfrm>
          <a:off x="673224" y="1607805"/>
          <a:ext cx="7622854" cy="4794523"/>
        </p:xfrm>
        <a:graphic>
          <a:graphicData uri="http://schemas.openxmlformats.org/drawingml/2006/table">
            <a:tbl>
              <a:tblPr firstRow="1" firstCol="1" bandRow="1"/>
              <a:tblGrid>
                <a:gridCol w="2760717">
                  <a:extLst>
                    <a:ext uri="{9D8B030D-6E8A-4147-A177-3AD203B41FA5}">
                      <a16:colId xmlns:a16="http://schemas.microsoft.com/office/drawing/2014/main" val="4010208741"/>
                    </a:ext>
                  </a:extLst>
                </a:gridCol>
                <a:gridCol w="3855829">
                  <a:extLst>
                    <a:ext uri="{9D8B030D-6E8A-4147-A177-3AD203B41FA5}">
                      <a16:colId xmlns:a16="http://schemas.microsoft.com/office/drawing/2014/main" val="4263725410"/>
                    </a:ext>
                  </a:extLst>
                </a:gridCol>
                <a:gridCol w="171497">
                  <a:extLst>
                    <a:ext uri="{9D8B030D-6E8A-4147-A177-3AD203B41FA5}">
                      <a16:colId xmlns:a16="http://schemas.microsoft.com/office/drawing/2014/main" val="3505632203"/>
                    </a:ext>
                  </a:extLst>
                </a:gridCol>
                <a:gridCol w="834811">
                  <a:extLst>
                    <a:ext uri="{9D8B030D-6E8A-4147-A177-3AD203B41FA5}">
                      <a16:colId xmlns:a16="http://schemas.microsoft.com/office/drawing/2014/main" val="2518624187"/>
                    </a:ext>
                  </a:extLst>
                </a:gridCol>
              </a:tblGrid>
              <a:tr h="198977">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GETI</a:t>
                      </a:r>
                      <a:endParaRPr lang="ca-ES" sz="16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tc gridSpan="2">
                  <a:txBody>
                    <a:bodyPr/>
                    <a:lstStyle/>
                    <a:p>
                      <a:pPr>
                        <a:spcAft>
                          <a:spcPts val="0"/>
                        </a:spcAft>
                      </a:pPr>
                      <a:r>
                        <a:rPr lang="ca-ES" sz="1200">
                          <a:effectLst/>
                          <a:latin typeface="Times New Roman" panose="02020603050405020304" pitchFamily="18" charset="0"/>
                          <a:ea typeface="Times New Roman" panose="02020603050405020304" pitchFamily="18" charset="0"/>
                        </a:rPr>
                        <a:t> </a:t>
                      </a:r>
                    </a:p>
                  </a:txBody>
                  <a:tcPr marL="0" marR="0" marT="0" marB="0" anchor="ctr">
                    <a:lnL>
                      <a:noFill/>
                    </a:lnL>
                    <a:lnR>
                      <a:noFill/>
                    </a:lnR>
                    <a:lnT>
                      <a:noFill/>
                    </a:lnT>
                    <a:lnB>
                      <a:noFill/>
                    </a:lnB>
                  </a:tcPr>
                </a:tc>
                <a:tc hMerge="1">
                  <a:txBody>
                    <a:bodyPr/>
                    <a:lstStyle/>
                    <a:p>
                      <a:endParaRPr lang="ca-ES"/>
                    </a:p>
                  </a:txBody>
                  <a:tcPr/>
                </a:tc>
                <a:extLst>
                  <a:ext uri="{0D108BD9-81ED-4DB2-BD59-A6C34878D82A}">
                    <a16:rowId xmlns:a16="http://schemas.microsoft.com/office/drawing/2014/main" val="3747271164"/>
                  </a:ext>
                </a:extLst>
              </a:tr>
              <a:tr h="198977">
                <a:tc>
                  <a:txBody>
                    <a:bodyPr/>
                    <a:lstStyle/>
                    <a:p>
                      <a:pPr marL="21590" algn="just">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Erasmus+ KA131 estudis</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tc gridSpan="2">
                  <a:txBody>
                    <a:bodyPr/>
                    <a:lstStyle/>
                    <a:p>
                      <a:pPr>
                        <a:spcAft>
                          <a:spcPts val="0"/>
                        </a:spcAft>
                      </a:pPr>
                      <a:r>
                        <a:rPr lang="ca-ES" sz="1200">
                          <a:effectLst/>
                          <a:latin typeface="Times New Roman" panose="02020603050405020304" pitchFamily="18" charset="0"/>
                          <a:ea typeface="Times New Roman" panose="02020603050405020304" pitchFamily="18" charset="0"/>
                        </a:rPr>
                        <a:t> </a:t>
                      </a:r>
                    </a:p>
                  </a:txBody>
                  <a:tcPr marL="0" marR="0" marT="0" marB="0" anchor="ctr">
                    <a:lnL>
                      <a:noFill/>
                    </a:lnL>
                    <a:lnR>
                      <a:noFill/>
                    </a:lnR>
                    <a:lnT>
                      <a:noFill/>
                    </a:lnT>
                    <a:lnB>
                      <a:noFill/>
                    </a:lnB>
                  </a:tcPr>
                </a:tc>
                <a:tc hMerge="1">
                  <a:txBody>
                    <a:bodyPr/>
                    <a:lstStyle/>
                    <a:p>
                      <a:endParaRPr lang="ca-ES"/>
                    </a:p>
                  </a:txBody>
                  <a:tcPr/>
                </a:tc>
                <a:extLst>
                  <a:ext uri="{0D108BD9-81ED-4DB2-BD59-A6C34878D82A}">
                    <a16:rowId xmlns:a16="http://schemas.microsoft.com/office/drawing/2014/main" val="2697691046"/>
                  </a:ext>
                </a:extLst>
              </a:tr>
              <a:tr h="410372">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4Q / 120 ECTS</a:t>
                      </a:r>
                    </a:p>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tc gridSpan="2">
                  <a:txBody>
                    <a:bodyPr/>
                    <a:lstStyle/>
                    <a:p>
                      <a:pPr>
                        <a:spcAft>
                          <a:spcPts val="0"/>
                        </a:spcAft>
                      </a:pPr>
                      <a:r>
                        <a:rPr lang="ca-ES" sz="1200" dirty="0">
                          <a:effectLst/>
                          <a:latin typeface="Times New Roman" panose="02020603050405020304" pitchFamily="18" charset="0"/>
                          <a:ea typeface="Times New Roman" panose="02020603050405020304" pitchFamily="18" charset="0"/>
                        </a:rPr>
                        <a:t> </a:t>
                      </a:r>
                    </a:p>
                  </a:txBody>
                  <a:tcPr marL="0" marR="0" marT="0" marB="0" anchor="ctr">
                    <a:lnL>
                      <a:noFill/>
                    </a:lnL>
                    <a:lnR>
                      <a:noFill/>
                    </a:lnR>
                    <a:lnT>
                      <a:noFill/>
                    </a:lnT>
                    <a:lnB>
                      <a:noFill/>
                    </a:lnB>
                  </a:tcPr>
                </a:tc>
                <a:tc hMerge="1">
                  <a:txBody>
                    <a:bodyPr/>
                    <a:lstStyle/>
                    <a:p>
                      <a:endParaRPr lang="ca-ES"/>
                    </a:p>
                  </a:txBody>
                  <a:tcPr/>
                </a:tc>
                <a:extLst>
                  <a:ext uri="{0D108BD9-81ED-4DB2-BD59-A6C34878D82A}">
                    <a16:rowId xmlns:a16="http://schemas.microsoft.com/office/drawing/2014/main" val="3670983153"/>
                  </a:ext>
                </a:extLst>
              </a:tr>
              <a:tr h="1102930">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solidFill>
                            <a:srgbClr val="E36C0A"/>
                          </a:solidFill>
                          <a:effectLst/>
                          <a:latin typeface="Calibri" panose="020F0502020204030204" pitchFamily="34" charset="0"/>
                          <a:ea typeface="Calibri" panose="020F0502020204030204" pitchFamily="34" charset="0"/>
                          <a:cs typeface="Calibri" panose="020F0502020204030204" pitchFamily="34" charset="0"/>
                        </a:rPr>
                        <a:t>*Modalitat 3r i 4t</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Haver superat 2n GETI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 com a màxim, el 50% dels crèdits d’assignatures de 3r GETI</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85750" marR="111125" lvl="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A la tornada, s’ha de cursar un Màster Universitari a l’ETSEIB-UPC (120 ECTS)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tc gridSpan="2">
                  <a:txBody>
                    <a:bodyPr/>
                    <a:lstStyle/>
                    <a:p>
                      <a:pPr>
                        <a:spcAft>
                          <a:spcPts val="0"/>
                        </a:spcAft>
                      </a:pPr>
                      <a:r>
                        <a:rPr lang="ca-ES" sz="1200" dirty="0">
                          <a:effectLst/>
                          <a:latin typeface="Times New Roman" panose="02020603050405020304" pitchFamily="18" charset="0"/>
                          <a:ea typeface="Times New Roman" panose="02020603050405020304" pitchFamily="18" charset="0"/>
                        </a:rPr>
                        <a:t> </a:t>
                      </a:r>
                    </a:p>
                  </a:txBody>
                  <a:tcPr marL="0" marR="0" marT="0" marB="0" anchor="ctr">
                    <a:lnL>
                      <a:noFill/>
                    </a:lnL>
                    <a:lnR>
                      <a:noFill/>
                    </a:lnR>
                    <a:lnT>
                      <a:noFill/>
                    </a:lnT>
                    <a:lnB>
                      <a:noFill/>
                    </a:lnB>
                  </a:tcPr>
                </a:tc>
                <a:tc hMerge="1">
                  <a:txBody>
                    <a:bodyPr/>
                    <a:lstStyle/>
                    <a:p>
                      <a:endParaRPr lang="ca-ES"/>
                    </a:p>
                  </a:txBody>
                  <a:tcPr/>
                </a:tc>
                <a:extLst>
                  <a:ext uri="{0D108BD9-81ED-4DB2-BD59-A6C34878D82A}">
                    <a16:rowId xmlns:a16="http://schemas.microsoft.com/office/drawing/2014/main" val="3999697548"/>
                  </a:ext>
                </a:extLst>
              </a:tr>
              <a:tr h="1102930">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gridSpan="2">
                  <a:txBody>
                    <a:bodyPr/>
                    <a:lstStyle/>
                    <a:p>
                      <a:pPr>
                        <a:spcAft>
                          <a:spcPts val="0"/>
                        </a:spcAft>
                      </a:pPr>
                      <a:r>
                        <a:rPr lang="ca-ES" sz="1600" dirty="0">
                          <a:solidFill>
                            <a:srgbClr val="E36C0A"/>
                          </a:solidFill>
                          <a:effectLst/>
                          <a:latin typeface="Calibri" panose="020F0502020204030204" pitchFamily="34" charset="0"/>
                          <a:ea typeface="Calibri" panose="020F0502020204030204" pitchFamily="34" charset="0"/>
                          <a:cs typeface="Calibri" panose="020F0502020204030204" pitchFamily="34" charset="0"/>
                        </a:rPr>
                        <a:t>*Modalitat 3r i 4t</a:t>
                      </a:r>
                      <a:endParaRPr lang="ca-ES" sz="16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spcAft>
                          <a:spcPts val="0"/>
                        </a:spcAft>
                        <a:buFont typeface="Arial" panose="020B0604020202020204" pitchFamily="34" charset="0"/>
                        <a:buChar char="•"/>
                      </a:pPr>
                      <a:r>
                        <a:rPr lang="ca-ES" sz="1600" dirty="0">
                          <a:effectLst/>
                          <a:latin typeface="Calibri" panose="020F0502020204030204" pitchFamily="34" charset="0"/>
                          <a:ea typeface="Times New Roman" panose="02020603050405020304" pitchFamily="18" charset="0"/>
                          <a:cs typeface="Calibri" panose="020F0502020204030204" pitchFamily="34" charset="0"/>
                        </a:rPr>
                        <a:t>Bloc d'assignatures de 3r i 4t + TFG (Avaluació TFG a l’ETSEIB-UPC)</a:t>
                      </a:r>
                    </a:p>
                    <a:p>
                      <a:pPr marL="28575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A la tornada, s’ha de cursar un Màster Universitari a l’ETSEIB (120 ECTS)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a:solidFill>
                            <a:srgbClr val="E36C0A"/>
                          </a:solidFill>
                          <a:effectLst/>
                          <a:latin typeface="Calibri" panose="020F0502020204030204" pitchFamily="34" charset="0"/>
                          <a:ea typeface="Calibri" panose="020F0502020204030204" pitchFamily="34" charset="0"/>
                          <a:cs typeface="Calibri" panose="020F0502020204030204" pitchFamily="34" charset="0"/>
                        </a:rPr>
                        <a:t>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tc hMerge="1">
                  <a:txBody>
                    <a:bodyPr/>
                    <a:lstStyle/>
                    <a:p>
                      <a:endParaRPr lang="ca-ES"/>
                    </a:p>
                  </a:txBody>
                  <a:tcPr/>
                </a:tc>
                <a:tc>
                  <a:txBody>
                    <a:bodyPr/>
                    <a:lstStyle/>
                    <a:p>
                      <a:pPr>
                        <a:spcAft>
                          <a:spcPts val="0"/>
                        </a:spcAft>
                      </a:pPr>
                      <a:r>
                        <a:rPr lang="ca-ES" sz="1200" dirty="0">
                          <a:effectLst/>
                          <a:latin typeface="Times New Roman" panose="02020603050405020304" pitchFamily="18" charset="0"/>
                          <a:ea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2935416527"/>
                  </a:ext>
                </a:extLst>
              </a:tr>
              <a:tr h="786911">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a-E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Erasmus+ KA131 estudis, MOBINT Agaur, beques Santander Erasmus</a:t>
                      </a:r>
                      <a:endPar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solidFill>
                        <a:srgbClr val="E36C0A"/>
                      </a:solidFill>
                      <a:prstDash val="solid"/>
                      <a:round/>
                      <a:headEnd type="none" w="med" len="med"/>
                      <a:tailEnd type="none" w="med" len="med"/>
                    </a:lnB>
                  </a:tcPr>
                </a:tc>
                <a:tc gridSpan="2">
                  <a:txBody>
                    <a:bodyPr/>
                    <a:lstStyle/>
                    <a:p>
                      <a:pPr>
                        <a:spcAft>
                          <a:spcPts val="0"/>
                        </a:spcAft>
                      </a:pPr>
                      <a:r>
                        <a:rPr lang="ca-ES" sz="1200" dirty="0">
                          <a:effectLst/>
                          <a:latin typeface="Times New Roman" panose="02020603050405020304" pitchFamily="18" charset="0"/>
                          <a:ea typeface="Times New Roman" panose="02020603050405020304" pitchFamily="18" charset="0"/>
                        </a:rPr>
                        <a:t> </a:t>
                      </a:r>
                    </a:p>
                  </a:txBody>
                  <a:tcPr marL="0" marR="0" marT="0" marB="0" anchor="ctr">
                    <a:lnL>
                      <a:noFill/>
                    </a:lnL>
                    <a:lnR>
                      <a:noFill/>
                    </a:lnR>
                    <a:lnT>
                      <a:noFill/>
                    </a:lnT>
                    <a:lnB>
                      <a:noFill/>
                    </a:lnB>
                  </a:tcPr>
                </a:tc>
                <a:tc hMerge="1">
                  <a:txBody>
                    <a:bodyPr/>
                    <a:lstStyle/>
                    <a:p>
                      <a:endParaRPr lang="ca-ES"/>
                    </a:p>
                  </a:txBody>
                  <a:tcPr/>
                </a:tc>
                <a:extLst>
                  <a:ext uri="{0D108BD9-81ED-4DB2-BD59-A6C34878D82A}">
                    <a16:rowId xmlns:a16="http://schemas.microsoft.com/office/drawing/2014/main" val="2922090367"/>
                  </a:ext>
                </a:extLst>
              </a:tr>
            </a:tbl>
          </a:graphicData>
        </a:graphic>
      </p:graphicFrame>
      <p:sp>
        <p:nvSpPr>
          <p:cNvPr id="7" name="Text Box 4">
            <a:extLst>
              <a:ext uri="{FF2B5EF4-FFF2-40B4-BE49-F238E27FC236}">
                <a16:creationId xmlns:a16="http://schemas.microsoft.com/office/drawing/2014/main" id="{C8A3AB6A-62B7-471A-980E-9FFA8890D376}"/>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Grau</a:t>
            </a:r>
          </a:p>
        </p:txBody>
      </p:sp>
    </p:spTree>
    <p:extLst>
      <p:ext uri="{BB962C8B-B14F-4D97-AF65-F5344CB8AC3E}">
        <p14:creationId xmlns:p14="http://schemas.microsoft.com/office/powerpoint/2010/main" val="1622022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08518240-D5B0-4981-9AD7-E0D2D78A98BA}"/>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6" name="Text Box 4">
            <a:extLst>
              <a:ext uri="{FF2B5EF4-FFF2-40B4-BE49-F238E27FC236}">
                <a16:creationId xmlns:a16="http://schemas.microsoft.com/office/drawing/2014/main" id="{2F150512-35EF-4E9D-A5C6-20B14A583BAD}"/>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Grau</a:t>
            </a:r>
          </a:p>
        </p:txBody>
      </p:sp>
      <p:sp>
        <p:nvSpPr>
          <p:cNvPr id="7" name="AutoShape 466">
            <a:extLst>
              <a:ext uri="{FF2B5EF4-FFF2-40B4-BE49-F238E27FC236}">
                <a16:creationId xmlns:a16="http://schemas.microsoft.com/office/drawing/2014/main" id="{27D06161-462E-46CF-B962-360669B53DAF}"/>
              </a:ext>
            </a:extLst>
          </p:cNvPr>
          <p:cNvSpPr txBox="1">
            <a:spLocks noChangeArrowheads="1"/>
          </p:cNvSpPr>
          <p:nvPr/>
        </p:nvSpPr>
        <p:spPr bwMode="auto">
          <a:xfrm>
            <a:off x="632514" y="1340768"/>
            <a:ext cx="7931224" cy="4774069"/>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a:latin typeface="Calibri" panose="020F0502020204030204" pitchFamily="34" charset="0"/>
                <a:ea typeface="Calibri" panose="020F0502020204030204" pitchFamily="34" charset="0"/>
                <a:cs typeface="Calibri" panose="020F0502020204030204" pitchFamily="34" charset="0"/>
              </a:rPr>
              <a:t>Doble titulació des de Grau (II)</a:t>
            </a:r>
          </a:p>
          <a:p>
            <a:endParaRPr lang="ca-ES" kern="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8" name="Taula 6">
            <a:extLst>
              <a:ext uri="{FF2B5EF4-FFF2-40B4-BE49-F238E27FC236}">
                <a16:creationId xmlns:a16="http://schemas.microsoft.com/office/drawing/2014/main" id="{FEC88165-7916-460A-8831-644A40D47943}"/>
              </a:ext>
            </a:extLst>
          </p:cNvPr>
          <p:cNvGraphicFramePr>
            <a:graphicFrameLocks noGrp="1"/>
          </p:cNvGraphicFramePr>
          <p:nvPr>
            <p:extLst>
              <p:ext uri="{D42A27DB-BD31-4B8C-83A1-F6EECF244321}">
                <p14:modId xmlns:p14="http://schemas.microsoft.com/office/powerpoint/2010/main" val="1089579436"/>
              </p:ext>
            </p:extLst>
          </p:nvPr>
        </p:nvGraphicFramePr>
        <p:xfrm>
          <a:off x="899592" y="1988840"/>
          <a:ext cx="7463173" cy="3864244"/>
        </p:xfrm>
        <a:graphic>
          <a:graphicData uri="http://schemas.openxmlformats.org/drawingml/2006/table">
            <a:tbl>
              <a:tblPr firstRow="1" firstCol="1" bandRow="1"/>
              <a:tblGrid>
                <a:gridCol w="2520280">
                  <a:extLst>
                    <a:ext uri="{9D8B030D-6E8A-4147-A177-3AD203B41FA5}">
                      <a16:colId xmlns:a16="http://schemas.microsoft.com/office/drawing/2014/main" val="1480992763"/>
                    </a:ext>
                  </a:extLst>
                </a:gridCol>
                <a:gridCol w="4942893">
                  <a:extLst>
                    <a:ext uri="{9D8B030D-6E8A-4147-A177-3AD203B41FA5}">
                      <a16:colId xmlns:a16="http://schemas.microsoft.com/office/drawing/2014/main" val="111188638"/>
                    </a:ext>
                  </a:extLst>
                </a:gridCol>
              </a:tblGrid>
              <a:tr h="238673">
                <a:tc>
                  <a:txBody>
                    <a:bodyPr/>
                    <a:lstStyle/>
                    <a:p>
                      <a:pPr marL="21590">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GETI</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171069798"/>
                  </a:ext>
                </a:extLst>
              </a:tr>
              <a:tr h="458358">
                <a:tc>
                  <a:txBody>
                    <a:bodyPr/>
                    <a:lstStyle/>
                    <a:p>
                      <a:pPr marL="21590" algn="just">
                        <a:lnSpc>
                          <a:spcPct val="115000"/>
                        </a:lnSpc>
                        <a:spcAft>
                          <a:spcPts val="100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Erasmus+ KA131 estudis</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776485701"/>
                  </a:ext>
                </a:extLst>
              </a:tr>
              <a:tr h="238673">
                <a:tc>
                  <a:txBody>
                    <a:bodyPr/>
                    <a:lstStyle/>
                    <a:p>
                      <a:pPr marL="21590"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Durada a destí/ ECTS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3 o 4Q / 90 o 120 ECTS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902048225"/>
                  </a:ext>
                </a:extLst>
              </a:tr>
              <a:tr h="492250">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 </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285750" lvl="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Haver superat 3r curs (i en certs casos, algunes assignatures de 4t)</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spcAft>
                          <a:spcPts val="0"/>
                        </a:spcAft>
                        <a:buFont typeface="Arial" panose="020B0604020202020204" pitchFamily="34" charset="0"/>
                        <a:buChar char="•"/>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 com a màxim, el 50% dels crèdits d’assignatures de 4t curs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623753372"/>
                  </a:ext>
                </a:extLst>
              </a:tr>
              <a:tr h="745828">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285750" lvl="0" indent="-285750">
                        <a:lnSpc>
                          <a:spcPct val="115000"/>
                        </a:lnSpc>
                        <a:spcAft>
                          <a:spcPts val="0"/>
                        </a:spcAft>
                        <a:buFont typeface="Arial" panose="020B0604020202020204" pitchFamily="34" charset="0"/>
                        <a:buChar char="•"/>
                      </a:pPr>
                      <a:r>
                        <a:rPr lang="es-ES" sz="1600" dirty="0" err="1">
                          <a:effectLst/>
                          <a:latin typeface="Calibri" panose="020F0502020204030204" pitchFamily="34" charset="0"/>
                          <a:ea typeface="Calibri" panose="020F0502020204030204" pitchFamily="34" charset="0"/>
                          <a:cs typeface="Calibri" panose="020F0502020204030204" pitchFamily="34" charset="0"/>
                        </a:rPr>
                        <a:t>Fins</a:t>
                      </a:r>
                      <a:r>
                        <a:rPr lang="es-ES" sz="1600" dirty="0">
                          <a:effectLst/>
                          <a:latin typeface="Calibri" panose="020F0502020204030204" pitchFamily="34" charset="0"/>
                          <a:ea typeface="Calibri" panose="020F0502020204030204" pitchFamily="34" charset="0"/>
                          <a:cs typeface="Calibri" panose="020F0502020204030204" pitchFamily="34" charset="0"/>
                        </a:rPr>
                        <a:t> a 60 ECTS </a:t>
                      </a:r>
                      <a:r>
                        <a:rPr lang="es-ES" sz="1600" dirty="0" err="1">
                          <a:effectLst/>
                          <a:latin typeface="Calibri" panose="020F0502020204030204" pitchFamily="34" charset="0"/>
                          <a:ea typeface="Calibri" panose="020F0502020204030204" pitchFamily="34" charset="0"/>
                          <a:cs typeface="Calibri" panose="020F0502020204030204" pitchFamily="34" charset="0"/>
                        </a:rPr>
                        <a:t>corresponents</a:t>
                      </a:r>
                      <a:r>
                        <a:rPr lang="es-ES" sz="1600" dirty="0">
                          <a:effectLst/>
                          <a:latin typeface="Calibri" panose="020F0502020204030204" pitchFamily="34" charset="0"/>
                          <a:ea typeface="Calibri" panose="020F0502020204030204" pitchFamily="34" charset="0"/>
                          <a:cs typeface="Calibri" panose="020F0502020204030204" pitchFamily="34" charset="0"/>
                        </a:rPr>
                        <a:t> al Q7 + Q8 del </a:t>
                      </a:r>
                      <a:r>
                        <a:rPr lang="es-ES" sz="1600" dirty="0" err="1">
                          <a:effectLst/>
                          <a:latin typeface="Calibri" panose="020F0502020204030204" pitchFamily="34" charset="0"/>
                          <a:ea typeface="Calibri" panose="020F0502020204030204" pitchFamily="34" charset="0"/>
                          <a:cs typeface="Calibri" panose="020F0502020204030204" pitchFamily="34" charset="0"/>
                        </a:rPr>
                        <a:t>grau</a:t>
                      </a:r>
                      <a:r>
                        <a:rPr lang="es-ES" sz="1600" dirty="0">
                          <a:effectLst/>
                          <a:latin typeface="Calibri" panose="020F0502020204030204" pitchFamily="34" charset="0"/>
                          <a:ea typeface="Calibri" panose="020F0502020204030204" pitchFamily="34" charset="0"/>
                          <a:cs typeface="Calibri" panose="020F0502020204030204" pitchFamily="34" charset="0"/>
                        </a:rPr>
                        <a:t>. (</a:t>
                      </a:r>
                      <a:r>
                        <a:rPr lang="es-ES" sz="1600" dirty="0" err="1">
                          <a:effectLst/>
                          <a:latin typeface="Calibri" panose="020F0502020204030204" pitchFamily="34" charset="0"/>
                          <a:ea typeface="Calibri" panose="020F0502020204030204" pitchFamily="34" charset="0"/>
                          <a:cs typeface="Calibri" panose="020F0502020204030204" pitchFamily="34" charset="0"/>
                        </a:rPr>
                        <a:t>Avaluació</a:t>
                      </a:r>
                      <a:r>
                        <a:rPr lang="es-ES" sz="1600" dirty="0">
                          <a:effectLst/>
                          <a:latin typeface="Calibri" panose="020F0502020204030204" pitchFamily="34" charset="0"/>
                          <a:ea typeface="Calibri" panose="020F0502020204030204" pitchFamily="34" charset="0"/>
                          <a:cs typeface="Calibri" panose="020F0502020204030204" pitchFamily="34" charset="0"/>
                        </a:rPr>
                        <a:t> TFG a </a:t>
                      </a:r>
                      <a:r>
                        <a:rPr lang="es-ES" sz="1600" dirty="0" err="1">
                          <a:effectLst/>
                          <a:latin typeface="Calibri" panose="020F0502020204030204" pitchFamily="34" charset="0"/>
                          <a:ea typeface="Calibri" panose="020F0502020204030204" pitchFamily="34" charset="0"/>
                          <a:cs typeface="Calibri" panose="020F0502020204030204" pitchFamily="34" charset="0"/>
                        </a:rPr>
                        <a:t>l’ETSEIB</a:t>
                      </a:r>
                      <a:r>
                        <a:rPr lang="es-ES" sz="1600" dirty="0">
                          <a:effectLst/>
                          <a:latin typeface="Calibri" panose="020F0502020204030204" pitchFamily="34" charset="0"/>
                          <a:ea typeface="Calibri" panose="020F0502020204030204" pitchFamily="34" charset="0"/>
                          <a:cs typeface="Calibri" panose="020F0502020204030204" pitchFamily="34" charset="0"/>
                        </a:rPr>
                        <a:t>-UPC)</a:t>
                      </a:r>
                      <a:endParaRPr lang="ca-ES" sz="1600" dirty="0">
                        <a:effectLst/>
                        <a:latin typeface="Calibri" panose="020F0502020204030204" pitchFamily="34" charset="0"/>
                        <a:ea typeface="Calibri" panose="020F0502020204030204" pitchFamily="34" charset="0"/>
                        <a:cs typeface="Calibri" panose="020F0502020204030204" pitchFamily="34" charset="0"/>
                      </a:endParaRPr>
                    </a:p>
                    <a:p>
                      <a:pPr marL="285750" lvl="0" indent="-285750">
                        <a:lnSpc>
                          <a:spcPct val="115000"/>
                        </a:lnSpc>
                        <a:spcAft>
                          <a:spcPts val="1000"/>
                        </a:spcAft>
                        <a:buFont typeface="Arial" panose="020B0604020202020204" pitchFamily="34" charset="0"/>
                        <a:buChar char="•"/>
                      </a:pPr>
                      <a:r>
                        <a:rPr lang="es-ES" sz="1600" dirty="0" err="1">
                          <a:effectLst/>
                          <a:latin typeface="Calibri" panose="020F0502020204030204" pitchFamily="34" charset="0"/>
                          <a:ea typeface="Calibri" panose="020F0502020204030204" pitchFamily="34" charset="0"/>
                          <a:cs typeface="Calibri" panose="020F0502020204030204" pitchFamily="34" charset="0"/>
                        </a:rPr>
                        <a:t>Fins</a:t>
                      </a:r>
                      <a:r>
                        <a:rPr lang="es-ES" sz="1600" dirty="0">
                          <a:effectLst/>
                          <a:latin typeface="Calibri" panose="020F0502020204030204" pitchFamily="34" charset="0"/>
                          <a:ea typeface="Calibri" panose="020F0502020204030204" pitchFamily="34" charset="0"/>
                          <a:cs typeface="Calibri" panose="020F0502020204030204" pitchFamily="34" charset="0"/>
                        </a:rPr>
                        <a:t> a 60 ECTS del MEI, MEORG (En </a:t>
                      </a:r>
                      <a:r>
                        <a:rPr lang="es-ES" sz="1600" dirty="0" err="1">
                          <a:effectLst/>
                          <a:latin typeface="Calibri" panose="020F0502020204030204" pitchFamily="34" charset="0"/>
                          <a:ea typeface="Calibri" panose="020F0502020204030204" pitchFamily="34" charset="0"/>
                          <a:cs typeface="Calibri" panose="020F0502020204030204" pitchFamily="34" charset="0"/>
                        </a:rPr>
                        <a:t>funció</a:t>
                      </a:r>
                      <a:r>
                        <a:rPr lang="es-ES" sz="1600" dirty="0">
                          <a:effectLst/>
                          <a:latin typeface="Calibri" panose="020F0502020204030204" pitchFamily="34" charset="0"/>
                          <a:ea typeface="Calibri" panose="020F0502020204030204" pitchFamily="34" charset="0"/>
                          <a:cs typeface="Calibri" panose="020F0502020204030204" pitchFamily="34" charset="0"/>
                        </a:rPr>
                        <a:t> de la </a:t>
                      </a:r>
                      <a:r>
                        <a:rPr lang="es-ES" sz="1600" dirty="0" err="1">
                          <a:effectLst/>
                          <a:latin typeface="Calibri" panose="020F0502020204030204" pitchFamily="34" charset="0"/>
                          <a:ea typeface="Calibri" panose="020F0502020204030204" pitchFamily="34" charset="0"/>
                          <a:cs typeface="Calibri" panose="020F0502020204030204" pitchFamily="34" charset="0"/>
                        </a:rPr>
                        <a:t>universitat</a:t>
                      </a:r>
                      <a:r>
                        <a:rPr lang="es-ES" sz="1600" dirty="0">
                          <a:effectLst/>
                          <a:latin typeface="Calibri" panose="020F0502020204030204" pitchFamily="34" charset="0"/>
                          <a:ea typeface="Calibri" panose="020F0502020204030204" pitchFamily="34" charset="0"/>
                          <a:cs typeface="Calibri" panose="020F0502020204030204" pitchFamily="34" charset="0"/>
                        </a:rPr>
                        <a:t> de </a:t>
                      </a:r>
                      <a:r>
                        <a:rPr lang="es-ES" sz="1600" dirty="0" err="1">
                          <a:effectLst/>
                          <a:latin typeface="Calibri" panose="020F0502020204030204" pitchFamily="34" charset="0"/>
                          <a:ea typeface="Calibri" panose="020F0502020204030204" pitchFamily="34" charset="0"/>
                          <a:cs typeface="Calibri" panose="020F0502020204030204" pitchFamily="34" charset="0"/>
                        </a:rPr>
                        <a:t>destinació</a:t>
                      </a:r>
                      <a:r>
                        <a:rPr lang="es-ES" sz="1600" dirty="0">
                          <a:effectLst/>
                          <a:latin typeface="Calibri" panose="020F0502020204030204" pitchFamily="34" charset="0"/>
                          <a:ea typeface="Calibri" panose="020F0502020204030204" pitchFamily="34" charset="0"/>
                          <a:cs typeface="Calibri" panose="020F0502020204030204" pitchFamily="34" charset="0"/>
                        </a:rPr>
                        <a:t>)</a:t>
                      </a:r>
                      <a:endParaRPr lang="ca-E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261094325"/>
                  </a:ext>
                </a:extLst>
              </a:tr>
              <a:tr h="321565">
                <a:tc>
                  <a:txBody>
                    <a:bodyPr/>
                    <a:lstStyle/>
                    <a:p>
                      <a:pPr algn="just">
                        <a:lnSpc>
                          <a:spcPct val="115000"/>
                        </a:lnSpc>
                        <a:spcAft>
                          <a:spcPts val="0"/>
                        </a:spcAft>
                      </a:pPr>
                      <a:r>
                        <a:rPr lang="ca-ES" sz="1800" b="1" dirty="0">
                          <a:effectLst/>
                          <a:latin typeface="Calibri" panose="020F0502020204030204" pitchFamily="34" charset="0"/>
                          <a:ea typeface="Calibri" panose="020F0502020204030204" pitchFamily="34" charset="0"/>
                          <a:cs typeface="Calibri" panose="020F0502020204030204" pitchFamily="34" charset="0"/>
                        </a:rPr>
                        <a:t>Ajuts</a:t>
                      </a:r>
                      <a:endParaRPr lang="ca-ES" sz="18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ca-ES"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Erasmus+ KA131 estudis, MOBINT Agaur, beques Santander Erasmus</a:t>
                      </a:r>
                      <a:endPar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spcAft>
                          <a:spcPts val="0"/>
                        </a:spcAft>
                        <a:buFont typeface="Arial" panose="020B0604020202020204" pitchFamily="34" charset="0"/>
                        <a:buChar char="•"/>
                      </a:pP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solidFill>
                        <a:srgbClr val="E36C0A"/>
                      </a:solidFill>
                      <a:prstDash val="solid"/>
                      <a:round/>
                      <a:headEnd type="none" w="med" len="med"/>
                      <a:tailEnd type="none" w="med" len="med"/>
                    </a:lnB>
                  </a:tcPr>
                </a:tc>
                <a:extLst>
                  <a:ext uri="{0D108BD9-81ED-4DB2-BD59-A6C34878D82A}">
                    <a16:rowId xmlns:a16="http://schemas.microsoft.com/office/drawing/2014/main" val="82787974"/>
                  </a:ext>
                </a:extLst>
              </a:tr>
            </a:tbl>
          </a:graphicData>
        </a:graphic>
      </p:graphicFrame>
    </p:spTree>
    <p:extLst>
      <p:ext uri="{BB962C8B-B14F-4D97-AF65-F5344CB8AC3E}">
        <p14:creationId xmlns:p14="http://schemas.microsoft.com/office/powerpoint/2010/main" val="3570686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216CD322-A74E-4E06-8987-76114216B153}"/>
              </a:ext>
            </a:extLst>
          </p:cNvPr>
          <p:cNvSpPr/>
          <p:nvPr/>
        </p:nvSpPr>
        <p:spPr>
          <a:xfrm>
            <a:off x="0" y="0"/>
            <a:ext cx="9144000" cy="968534"/>
          </a:xfrm>
          <a:prstGeom prst="rect">
            <a:avLst/>
          </a:prstGeom>
          <a:solidFill>
            <a:srgbClr val="1A4677"/>
          </a:solidFill>
          <a:ln>
            <a:solidFill>
              <a:srgbClr val="1A46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a-ES">
              <a:latin typeface="Calibri" panose="020F0502020204030204" pitchFamily="34" charset="0"/>
              <a:ea typeface="Calibri" panose="020F0502020204030204" pitchFamily="34" charset="0"/>
              <a:cs typeface="Calibri" panose="020F0502020204030204" pitchFamily="34" charset="0"/>
            </a:endParaRPr>
          </a:p>
        </p:txBody>
      </p:sp>
      <p:sp>
        <p:nvSpPr>
          <p:cNvPr id="4" name="Text Box 4">
            <a:extLst>
              <a:ext uri="{FF2B5EF4-FFF2-40B4-BE49-F238E27FC236}">
                <a16:creationId xmlns:a16="http://schemas.microsoft.com/office/drawing/2014/main" id="{7234B15B-A8AC-47FF-8499-E7FB2EA290A8}"/>
              </a:ext>
            </a:extLst>
          </p:cNvPr>
          <p:cNvSpPr txBox="1">
            <a:spLocks noChangeArrowheads="1"/>
          </p:cNvSpPr>
          <p:nvPr/>
        </p:nvSpPr>
        <p:spPr bwMode="auto">
          <a:xfrm>
            <a:off x="2699792" y="260648"/>
            <a:ext cx="6444208" cy="707886"/>
          </a:xfrm>
          <a:prstGeom prst="rect">
            <a:avLst/>
          </a:prstGeom>
          <a:noFill/>
          <a:ln w="9525">
            <a:noFill/>
            <a:miter lim="800000"/>
            <a:headEnd/>
            <a:tailEnd/>
          </a:ln>
        </p:spPr>
        <p:txBody>
          <a:bodyPr wrap="square">
            <a:spAutoFit/>
          </a:bodyPr>
          <a:lstStyle/>
          <a:p>
            <a:pPr algn="r">
              <a:spcBef>
                <a:spcPct val="50000"/>
              </a:spcBef>
            </a:pPr>
            <a:r>
              <a:rPr lang="es-ES" sz="4000" b="1" dirty="0" err="1">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Modalitats</a:t>
            </a:r>
            <a:r>
              <a:rPr lang="es-ES" sz="4000" b="1" dirty="0">
                <a:solidFill>
                  <a:schemeClr val="accent3">
                    <a:lumMod val="85000"/>
                  </a:schemeClr>
                </a:solidFill>
                <a:latin typeface="Calibri" panose="020F0502020204030204" pitchFamily="34" charset="0"/>
                <a:ea typeface="Calibri" panose="020F0502020204030204" pitchFamily="34" charset="0"/>
                <a:cs typeface="Calibri" panose="020F0502020204030204" pitchFamily="34" charset="0"/>
              </a:rPr>
              <a:t> de Grau</a:t>
            </a:r>
          </a:p>
        </p:txBody>
      </p:sp>
      <p:sp>
        <p:nvSpPr>
          <p:cNvPr id="5" name="Rectangle 3">
            <a:extLst>
              <a:ext uri="{FF2B5EF4-FFF2-40B4-BE49-F238E27FC236}">
                <a16:creationId xmlns:a16="http://schemas.microsoft.com/office/drawing/2014/main" id="{B5A8687A-FAD3-4C11-8735-6F8161B1970F}"/>
              </a:ext>
            </a:extLst>
          </p:cNvPr>
          <p:cNvSpPr/>
          <p:nvPr/>
        </p:nvSpPr>
        <p:spPr>
          <a:xfrm>
            <a:off x="179512" y="1196752"/>
            <a:ext cx="8363272" cy="754758"/>
          </a:xfrm>
          <a:prstGeom prst="rect">
            <a:avLst/>
          </a:prstGeom>
        </p:spPr>
        <p:txBody>
          <a:bodyPr wrap="square" lIns="0">
            <a:spAutoFit/>
          </a:bodyPr>
          <a:lstStyle/>
          <a:p>
            <a:pPr marL="457200" algn="just">
              <a:lnSpc>
                <a:spcPct val="107000"/>
              </a:lnSpc>
              <a:spcAft>
                <a:spcPts val="800"/>
              </a:spcAft>
            </a:pPr>
            <a:endParaRPr lang="en-GB" sz="1600" dirty="0">
              <a:latin typeface="Calibri" panose="020F0502020204030204" pitchFamily="34" charset="0"/>
              <a:ea typeface="Calibri" panose="020F0502020204030204" pitchFamily="34" charset="0"/>
              <a:cs typeface="Calibri" panose="020F0502020204030204" pitchFamily="34" charset="0"/>
            </a:endParaRPr>
          </a:p>
          <a:p>
            <a:pPr marL="457200" algn="just">
              <a:lnSpc>
                <a:spcPct val="107000"/>
              </a:lnSpc>
              <a:spcAft>
                <a:spcPts val="800"/>
              </a:spcAft>
            </a:pPr>
            <a:endParaRPr lang="en-GB" dirty="0">
              <a:latin typeface="Calibri" panose="020F0502020204030204" pitchFamily="34" charset="0"/>
              <a:ea typeface="Calibri" panose="020F0502020204030204" pitchFamily="34" charset="0"/>
              <a:cs typeface="Calibri" panose="020F0502020204030204" pitchFamily="34" charset="0"/>
            </a:endParaRPr>
          </a:p>
        </p:txBody>
      </p:sp>
      <p:sp>
        <p:nvSpPr>
          <p:cNvPr id="6" name="AutoShape 466">
            <a:extLst>
              <a:ext uri="{FF2B5EF4-FFF2-40B4-BE49-F238E27FC236}">
                <a16:creationId xmlns:a16="http://schemas.microsoft.com/office/drawing/2014/main" id="{14C5EE6F-D318-4A1F-BB6F-4DF14EAE89C6}"/>
              </a:ext>
            </a:extLst>
          </p:cNvPr>
          <p:cNvSpPr txBox="1">
            <a:spLocks noChangeArrowheads="1"/>
          </p:cNvSpPr>
          <p:nvPr/>
        </p:nvSpPr>
        <p:spPr bwMode="auto">
          <a:xfrm>
            <a:off x="683568" y="1325472"/>
            <a:ext cx="7931224" cy="4689587"/>
          </a:xfrm>
          <a:prstGeom prst="roundRect">
            <a:avLst>
              <a:gd name="adj" fmla="val 7010"/>
            </a:avLst>
          </a:prstGeom>
          <a:solidFill>
            <a:schemeClr val="bg1"/>
          </a:solidFill>
          <a:ln w="25400">
            <a:solidFill>
              <a:srgbClr val="C00000"/>
            </a:solidFill>
            <a:round/>
            <a:headEnd/>
            <a:tailEnd/>
          </a:ln>
        </p:spPr>
        <p:txBody>
          <a:bodyPr rot="0" vert="horz" wrap="square" lIns="91440" tIns="45720" rIns="91440" bIns="45720" anchor="t" anchorCtr="0" upright="1">
            <a:noAutofit/>
          </a:bodyPr>
          <a:lstStyle>
            <a:lvl1pPr marL="342900" indent="-342900" algn="l" rtl="0" eaLnBrk="0" fontAlgn="base" hangingPunct="0">
              <a:spcBef>
                <a:spcPct val="20000"/>
              </a:spcBef>
              <a:spcAft>
                <a:spcPct val="0"/>
              </a:spcAft>
              <a:defRPr sz="2000" b="1">
                <a:solidFill>
                  <a:srgbClr val="1A4677"/>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defRPr sz="2000">
                <a:solidFill>
                  <a:schemeClr val="tx1"/>
                </a:solidFill>
                <a:latin typeface="+mn-lt"/>
                <a:sym typeface="Wingdings" pitchFamily="2" charset="2"/>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ca-ES" kern="0">
                <a:latin typeface="Calibri" panose="020F0502020204030204" pitchFamily="34" charset="0"/>
                <a:ea typeface="Calibri" panose="020F0502020204030204" pitchFamily="34" charset="0"/>
                <a:cs typeface="Calibri" panose="020F0502020204030204" pitchFamily="34" charset="0"/>
              </a:rPr>
              <a:t>Crèdits (GRAU)</a:t>
            </a:r>
            <a:endParaRPr lang="ca-ES" kern="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7" name="Taula 8">
            <a:extLst>
              <a:ext uri="{FF2B5EF4-FFF2-40B4-BE49-F238E27FC236}">
                <a16:creationId xmlns:a16="http://schemas.microsoft.com/office/drawing/2014/main" id="{36FB8023-4DAD-427D-87A2-65256FD4A5BA}"/>
              </a:ext>
            </a:extLst>
          </p:cNvPr>
          <p:cNvGraphicFramePr>
            <a:graphicFrameLocks noGrp="1"/>
          </p:cNvGraphicFramePr>
          <p:nvPr>
            <p:extLst>
              <p:ext uri="{D42A27DB-BD31-4B8C-83A1-F6EECF244321}">
                <p14:modId xmlns:p14="http://schemas.microsoft.com/office/powerpoint/2010/main" val="1285179590"/>
              </p:ext>
            </p:extLst>
          </p:nvPr>
        </p:nvGraphicFramePr>
        <p:xfrm>
          <a:off x="1213134" y="1738196"/>
          <a:ext cx="146842" cy="3255709"/>
        </p:xfrm>
        <a:graphic>
          <a:graphicData uri="http://schemas.openxmlformats.org/drawingml/2006/table">
            <a:tbl>
              <a:tblPr firstRow="1" firstCol="1" bandRow="1">
                <a:tableStyleId>{5C22544A-7EE6-4342-B048-85BDC9FD1C3A}</a:tableStyleId>
              </a:tblPr>
              <a:tblGrid>
                <a:gridCol w="146842">
                  <a:extLst>
                    <a:ext uri="{9D8B030D-6E8A-4147-A177-3AD203B41FA5}">
                      <a16:colId xmlns:a16="http://schemas.microsoft.com/office/drawing/2014/main" val="43157655"/>
                    </a:ext>
                  </a:extLst>
                </a:gridCol>
              </a:tblGrid>
              <a:tr h="167529">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387023298"/>
                  </a:ext>
                </a:extLst>
              </a:tr>
              <a:tr h="207539">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035882805"/>
                  </a:ext>
                </a:extLst>
              </a:tr>
              <a:tr h="335058">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2436453583"/>
                  </a:ext>
                </a:extLst>
              </a:tr>
              <a:tr h="782104">
                <a:tc>
                  <a:txBody>
                    <a:bodyPr/>
                    <a:lstStyle/>
                    <a:p>
                      <a:pPr>
                        <a:spcAft>
                          <a:spcPts val="0"/>
                        </a:spcAft>
                      </a:pPr>
                      <a:r>
                        <a:rPr lang="ca-ES" sz="1200">
                          <a:effectLst/>
                        </a:rPr>
                        <a:t> </a:t>
                      </a:r>
                      <a:endParaRPr lang="ca-ES" sz="120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94353052"/>
                  </a:ext>
                </a:extLst>
              </a:tr>
              <a:tr h="874064">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4245984821"/>
                  </a:ext>
                </a:extLst>
              </a:tr>
              <a:tr h="874064">
                <a:tc>
                  <a:txBody>
                    <a:bodyPr/>
                    <a:lstStyle/>
                    <a:p>
                      <a:pPr>
                        <a:spcAft>
                          <a:spcPts val="0"/>
                        </a:spcAft>
                      </a:pPr>
                      <a:r>
                        <a:rPr lang="ca-ES" sz="1200" dirty="0">
                          <a:effectLst/>
                        </a:rPr>
                        <a:t> </a:t>
                      </a:r>
                      <a:endParaRPr lang="ca-ES" sz="1200" dirty="0">
                        <a:effectLst/>
                        <a:latin typeface="Times New Roman" panose="02020603050405020304" pitchFamily="18" charset="0"/>
                        <a:ea typeface="Times New Roman" panose="02020603050405020304" pitchFamily="18" charset="0"/>
                      </a:endParaRPr>
                    </a:p>
                  </a:txBody>
                  <a:tcPr marL="0" marR="0" marT="0" marB="0" anchor="ctr">
                    <a:solidFill>
                      <a:schemeClr val="bg1"/>
                    </a:solidFill>
                  </a:tcPr>
                </a:tc>
                <a:extLst>
                  <a:ext uri="{0D108BD9-81ED-4DB2-BD59-A6C34878D82A}">
                    <a16:rowId xmlns:a16="http://schemas.microsoft.com/office/drawing/2014/main" val="1574959994"/>
                  </a:ext>
                </a:extLst>
              </a:tr>
            </a:tbl>
          </a:graphicData>
        </a:graphic>
      </p:graphicFrame>
      <p:graphicFrame>
        <p:nvGraphicFramePr>
          <p:cNvPr id="8" name="Taula 6">
            <a:extLst>
              <a:ext uri="{FF2B5EF4-FFF2-40B4-BE49-F238E27FC236}">
                <a16:creationId xmlns:a16="http://schemas.microsoft.com/office/drawing/2014/main" id="{770448F9-3AD3-4F21-BC11-152AF7CB1032}"/>
              </a:ext>
            </a:extLst>
          </p:cNvPr>
          <p:cNvGraphicFramePr>
            <a:graphicFrameLocks noGrp="1"/>
          </p:cNvGraphicFramePr>
          <p:nvPr>
            <p:extLst>
              <p:ext uri="{D42A27DB-BD31-4B8C-83A1-F6EECF244321}">
                <p14:modId xmlns:p14="http://schemas.microsoft.com/office/powerpoint/2010/main" val="2263692130"/>
              </p:ext>
            </p:extLst>
          </p:nvPr>
        </p:nvGraphicFramePr>
        <p:xfrm>
          <a:off x="899592" y="1738195"/>
          <a:ext cx="7429630" cy="4243845"/>
        </p:xfrm>
        <a:graphic>
          <a:graphicData uri="http://schemas.openxmlformats.org/drawingml/2006/table">
            <a:tbl>
              <a:tblPr firstRow="1" firstCol="1" bandRow="1"/>
              <a:tblGrid>
                <a:gridCol w="2520280">
                  <a:extLst>
                    <a:ext uri="{9D8B030D-6E8A-4147-A177-3AD203B41FA5}">
                      <a16:colId xmlns:a16="http://schemas.microsoft.com/office/drawing/2014/main" val="3346904969"/>
                    </a:ext>
                  </a:extLst>
                </a:gridCol>
                <a:gridCol w="4909350">
                  <a:extLst>
                    <a:ext uri="{9D8B030D-6E8A-4147-A177-3AD203B41FA5}">
                      <a16:colId xmlns:a16="http://schemas.microsoft.com/office/drawing/2014/main" val="845225755"/>
                    </a:ext>
                  </a:extLst>
                </a:gridCol>
              </a:tblGrid>
              <a:tr h="265697">
                <a:tc gridSpan="2">
                  <a:txBody>
                    <a:bodyPr/>
                    <a:lstStyle/>
                    <a:p>
                      <a:pPr marL="21590" algn="just">
                        <a:lnSpc>
                          <a:spcPct val="115000"/>
                        </a:lnSpc>
                        <a:spcAft>
                          <a:spcPts val="1000"/>
                        </a:spcAft>
                      </a:pPr>
                      <a:endParaRPr lang="ca-ES" sz="9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a:noFill/>
                    </a:lnR>
                    <a:lnT>
                      <a:noFill/>
                    </a:lnT>
                    <a:lnB>
                      <a:noFill/>
                    </a:lnB>
                  </a:tcPr>
                </a:tc>
                <a:tc hMerge="1">
                  <a:txBody>
                    <a:bodyPr/>
                    <a:lstStyle/>
                    <a:p>
                      <a:endParaRPr lang="ca-ES"/>
                    </a:p>
                  </a:txBody>
                  <a:tcPr/>
                </a:tc>
                <a:extLst>
                  <a:ext uri="{0D108BD9-81ED-4DB2-BD59-A6C34878D82A}">
                    <a16:rowId xmlns:a16="http://schemas.microsoft.com/office/drawing/2014/main" val="968393641"/>
                  </a:ext>
                </a:extLst>
              </a:tr>
              <a:tr h="212712">
                <a:tc>
                  <a:txBody>
                    <a:bodyPr/>
                    <a:lstStyle/>
                    <a:p>
                      <a:pPr marL="21590">
                        <a:lnSpc>
                          <a:spcPct val="115000"/>
                        </a:lnSpc>
                        <a:spcAft>
                          <a:spcPts val="1000"/>
                        </a:spcAft>
                      </a:pPr>
                      <a:r>
                        <a:rPr lang="ca-ES" sz="1600" b="1" dirty="0">
                          <a:effectLst/>
                          <a:latin typeface="Calibri" panose="020F0502020204030204" pitchFamily="34" charset="0"/>
                          <a:ea typeface="Calibri" panose="020F0502020204030204" pitchFamily="34" charset="0"/>
                          <a:cs typeface="Calibri" panose="020F0502020204030204" pitchFamily="34" charset="0"/>
                        </a:rPr>
                        <a:t>Titulació</a:t>
                      </a:r>
                      <a:endParaRPr lang="ca-E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GETI / GTIAE*</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637149237"/>
                  </a:ext>
                </a:extLst>
              </a:tr>
              <a:tr h="462082">
                <a:tc>
                  <a:txBody>
                    <a:bodyPr/>
                    <a:lstStyle/>
                    <a:p>
                      <a:pPr marL="21590" algn="just">
                        <a:lnSpc>
                          <a:spcPct val="115000"/>
                        </a:lnSpc>
                        <a:spcAft>
                          <a:spcPts val="1000"/>
                        </a:spcAft>
                      </a:pPr>
                      <a:r>
                        <a:rPr lang="ca-ES" sz="1600" b="1" dirty="0">
                          <a:effectLst/>
                          <a:latin typeface="Calibri" panose="020F0502020204030204" pitchFamily="34" charset="0"/>
                          <a:ea typeface="Calibri" panose="020F0502020204030204" pitchFamily="34" charset="0"/>
                          <a:cs typeface="Calibri" panose="020F0502020204030204" pitchFamily="34" charset="0"/>
                        </a:rPr>
                        <a:t>Programa</a:t>
                      </a:r>
                      <a:endParaRPr lang="ca-ES" sz="16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Erasmus+ KA131 estudis,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Swiss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European</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Mobility</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Programme</a:t>
                      </a:r>
                      <a:r>
                        <a:rPr lang="ca-ES" sz="1600" dirty="0">
                          <a:effectLst/>
                          <a:latin typeface="Calibri" panose="020F0502020204030204" pitchFamily="34" charset="0"/>
                          <a:ea typeface="Times New Roman" panose="02020603050405020304" pitchFamily="18" charset="0"/>
                          <a:cs typeface="Calibri" panose="020F0502020204030204" pitchFamily="34" charset="0"/>
                        </a:rPr>
                        <a:t>, Erasmus+ KA131 estudis Tercers països</a:t>
                      </a:r>
                    </a:p>
                    <a:p>
                      <a:pPr>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106528127"/>
                  </a:ext>
                </a:extLst>
              </a:tr>
              <a:tr h="369934">
                <a:tc>
                  <a:txBody>
                    <a:bodyPr/>
                    <a:lstStyle/>
                    <a:p>
                      <a:pPr marL="21590" algn="just">
                        <a:lnSpc>
                          <a:spcPct val="115000"/>
                        </a:lnSpc>
                        <a:spcAft>
                          <a:spcPts val="0"/>
                        </a:spcAft>
                      </a:pPr>
                      <a:r>
                        <a:rPr lang="ca-ES" sz="1600" b="1" dirty="0">
                          <a:effectLst/>
                          <a:latin typeface="Calibri" panose="020F0502020204030204" pitchFamily="34" charset="0"/>
                          <a:ea typeface="Calibri" panose="020F0502020204030204" pitchFamily="34" charset="0"/>
                          <a:cs typeface="Calibri" panose="020F0502020204030204" pitchFamily="34" charset="0"/>
                        </a:rPr>
                        <a:t>Durada a destí/ ECTS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tabLst>
                          <a:tab pos="457200" algn="l"/>
                          <a:tab pos="584835" algn="l"/>
                        </a:tabLst>
                      </a:pPr>
                      <a:r>
                        <a:rPr lang="ca-ES" sz="1600" dirty="0">
                          <a:effectLst/>
                          <a:latin typeface="Calibri" panose="020F0502020204030204" pitchFamily="34" charset="0"/>
                          <a:ea typeface="Times New Roman" panose="02020603050405020304" pitchFamily="18" charset="0"/>
                          <a:cs typeface="Calibri" panose="020F0502020204030204" pitchFamily="34" charset="0"/>
                        </a:rPr>
                        <a:t>1Q / Entre </a:t>
                      </a:r>
                      <a:r>
                        <a:rPr lang="ca-ES"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20 </a:t>
                      </a:r>
                      <a:r>
                        <a:rPr lang="ca-ES" sz="1600" dirty="0">
                          <a:effectLst/>
                          <a:latin typeface="Calibri" panose="020F0502020204030204" pitchFamily="34" charset="0"/>
                          <a:ea typeface="Times New Roman" panose="02020603050405020304" pitchFamily="18" charset="0"/>
                          <a:cs typeface="Calibri" panose="020F0502020204030204" pitchFamily="34" charset="0"/>
                        </a:rPr>
                        <a:t>i 30 ECTS	 </a:t>
                      </a:r>
                    </a:p>
                    <a:p>
                      <a:pPr indent="450215">
                        <a:spcAft>
                          <a:spcPts val="0"/>
                        </a:spcAft>
                      </a:pP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630019954"/>
                  </a:ext>
                </a:extLst>
              </a:tr>
              <a:tr h="425424">
                <a:tc>
                  <a:txBody>
                    <a:bodyPr/>
                    <a:lstStyle/>
                    <a:p>
                      <a:pPr algn="just">
                        <a:lnSpc>
                          <a:spcPct val="115000"/>
                        </a:lnSpc>
                        <a:spcAft>
                          <a:spcPts val="0"/>
                        </a:spcAft>
                      </a:pPr>
                      <a:r>
                        <a:rPr lang="ca-ES" sz="1600" b="1" dirty="0">
                          <a:effectLst/>
                          <a:latin typeface="Calibri" panose="020F0502020204030204" pitchFamily="34" charset="0"/>
                          <a:ea typeface="Calibri" panose="020F0502020204030204" pitchFamily="34" charset="0"/>
                          <a:cs typeface="Calibri" panose="020F0502020204030204" pitchFamily="34" charset="0"/>
                        </a:rPr>
                        <a:t>Requisits acadèmics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algn="just">
                        <a:lnSpc>
                          <a:spcPct val="115000"/>
                        </a:lnSpc>
                        <a:spcAft>
                          <a:spcPts val="0"/>
                        </a:spcAft>
                      </a:pPr>
                      <a:r>
                        <a:rPr lang="ca-ES" sz="1600" b="1" dirty="0">
                          <a:effectLst/>
                          <a:latin typeface="Calibri" panose="020F0502020204030204" pitchFamily="34" charset="0"/>
                          <a:ea typeface="Calibri" panose="020F0502020204030204" pitchFamily="34" charset="0"/>
                          <a:cs typeface="Calibri" panose="020F0502020204030204" pitchFamily="34" charset="0"/>
                        </a:rPr>
                        <a:t>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Tenir superats al menys 144 ECTS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687084658"/>
                  </a:ext>
                </a:extLst>
              </a:tr>
              <a:tr h="554901">
                <a:tc>
                  <a:txBody>
                    <a:bodyPr/>
                    <a:lstStyle/>
                    <a:p>
                      <a:pPr algn="just">
                        <a:lnSpc>
                          <a:spcPct val="115000"/>
                        </a:lnSpc>
                        <a:spcAft>
                          <a:spcPts val="0"/>
                        </a:spcAft>
                      </a:pPr>
                      <a:r>
                        <a:rPr lang="ca-ES" sz="1600" b="1" dirty="0">
                          <a:effectLst/>
                          <a:latin typeface="Calibri" panose="020F0502020204030204" pitchFamily="34" charset="0"/>
                          <a:ea typeface="Calibri" panose="020F0502020204030204" pitchFamily="34" charset="0"/>
                          <a:cs typeface="Calibri" panose="020F0502020204030204" pitchFamily="34" charset="0"/>
                        </a:rPr>
                        <a:t>Reconeixement</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Fins</a:t>
                      </a:r>
                      <a:r>
                        <a:rPr lang="ca-ES" sz="1600" baseline="0" dirty="0">
                          <a:effectLst/>
                          <a:latin typeface="Calibri" panose="020F0502020204030204" pitchFamily="34" charset="0"/>
                          <a:ea typeface="Calibri" panose="020F0502020204030204" pitchFamily="34" charset="0"/>
                          <a:cs typeface="Calibri" panose="020F0502020204030204" pitchFamily="34" charset="0"/>
                        </a:rPr>
                        <a:t> a </a:t>
                      </a:r>
                      <a:r>
                        <a:rPr lang="ca-ES" sz="1600" dirty="0">
                          <a:effectLst/>
                          <a:latin typeface="Calibri" panose="020F0502020204030204" pitchFamily="34" charset="0"/>
                          <a:ea typeface="Calibri" panose="020F0502020204030204" pitchFamily="34" charset="0"/>
                          <a:cs typeface="Calibri" panose="020F0502020204030204" pitchFamily="34" charset="0"/>
                        </a:rPr>
                        <a:t>30 ECTS corresponents a assignatures obligatòries i/o optatives del Q6/Q7/Q8</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01295">
                        <a:spcAft>
                          <a:spcPts val="0"/>
                        </a:spcAft>
                      </a:pPr>
                      <a:r>
                        <a:rPr lang="ca-ES" sz="1600" dirty="0">
                          <a:effectLst/>
                          <a:latin typeface="Calibri" panose="020F0502020204030204" pitchFamily="34" charset="0"/>
                          <a:ea typeface="Calibri" panose="020F0502020204030204" pitchFamily="34" charset="0"/>
                          <a:cs typeface="Calibri" panose="020F0502020204030204" pitchFamily="34" charset="0"/>
                        </a:rPr>
                        <a:t> </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874639245"/>
                  </a:ext>
                </a:extLst>
              </a:tr>
              <a:tr h="924834">
                <a:tc>
                  <a:txBody>
                    <a:bodyPr/>
                    <a:lstStyle/>
                    <a:p>
                      <a:pPr algn="just">
                        <a:lnSpc>
                          <a:spcPct val="115000"/>
                        </a:lnSpc>
                        <a:spcAft>
                          <a:spcPts val="0"/>
                        </a:spcAft>
                      </a:pPr>
                      <a:r>
                        <a:rPr lang="ca-ES" sz="1600" b="1" dirty="0">
                          <a:effectLst/>
                          <a:latin typeface="Calibri" panose="020F0502020204030204" pitchFamily="34" charset="0"/>
                          <a:ea typeface="Calibri" panose="020F0502020204030204" pitchFamily="34" charset="0"/>
                          <a:cs typeface="Calibri" panose="020F0502020204030204" pitchFamily="34" charset="0"/>
                        </a:rPr>
                        <a:t>Ajuts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w="12700" cap="flat" cmpd="sng" algn="ctr">
                      <a:solidFill>
                        <a:srgbClr val="E36C0A"/>
                      </a:solidFill>
                      <a:prstDash val="solid"/>
                      <a:round/>
                      <a:headEnd type="none" w="med" len="med"/>
                      <a:tailEnd type="none" w="med" len="med"/>
                    </a:lnR>
                    <a:lnT>
                      <a:noFill/>
                    </a:lnT>
                    <a:lnB>
                      <a:noFill/>
                    </a:lnB>
                  </a:tcPr>
                </a:tc>
                <a:tc>
                  <a:txBody>
                    <a:bodyPr/>
                    <a:lstStyle/>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Erasmus+ KA131 estudis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err="1">
                          <a:effectLst/>
                          <a:latin typeface="Calibri" panose="020F0502020204030204" pitchFamily="34" charset="0"/>
                          <a:ea typeface="Times New Roman" panose="02020603050405020304" pitchFamily="18" charset="0"/>
                          <a:cs typeface="Calibri" panose="020F0502020204030204" pitchFamily="34" charset="0"/>
                        </a:rPr>
                        <a:t>Swiss</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European</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Mobility</a:t>
                      </a:r>
                      <a:r>
                        <a:rPr lang="ca-ES" sz="1600" dirty="0">
                          <a:effectLst/>
                          <a:latin typeface="Calibri" panose="020F0502020204030204" pitchFamily="34" charset="0"/>
                          <a:ea typeface="Times New Roman" panose="02020603050405020304" pitchFamily="18" charset="0"/>
                          <a:cs typeface="Calibri" panose="020F0502020204030204" pitchFamily="34" charset="0"/>
                        </a:rPr>
                        <a:t> </a:t>
                      </a:r>
                      <a:r>
                        <a:rPr lang="ca-ES" sz="1600" dirty="0" err="1">
                          <a:effectLst/>
                          <a:latin typeface="Calibri" panose="020F0502020204030204" pitchFamily="34" charset="0"/>
                          <a:ea typeface="Times New Roman" panose="02020603050405020304" pitchFamily="18" charset="0"/>
                          <a:cs typeface="Calibri" panose="020F0502020204030204" pitchFamily="34" charset="0"/>
                        </a:rPr>
                        <a:t>Programme</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spcAft>
                          <a:spcPts val="0"/>
                        </a:spcAft>
                        <a:buFont typeface="Courier New" panose="02070309020205020404" pitchFamily="49" charset="0"/>
                        <a:buChar char="o"/>
                      </a:pPr>
                      <a:r>
                        <a:rPr lang="ca-ES" sz="1600" dirty="0">
                          <a:effectLst/>
                          <a:latin typeface="Calibri" panose="020F0502020204030204" pitchFamily="34" charset="0"/>
                          <a:ea typeface="Calibri" panose="020F0502020204030204" pitchFamily="34" charset="0"/>
                          <a:cs typeface="Calibri" panose="020F0502020204030204" pitchFamily="34" charset="0"/>
                        </a:rPr>
                        <a:t>MOBINT Agaur </a:t>
                      </a:r>
                    </a:p>
                    <a:p>
                      <a:pPr marL="342900" marR="0" lvl="0" indent="-342900" algn="l" defTabSz="914400" rtl="0" eaLnBrk="1" fontAlgn="auto" latinLnBrk="0" hangingPunct="1">
                        <a:lnSpc>
                          <a:spcPct val="100000"/>
                        </a:lnSpc>
                        <a:spcBef>
                          <a:spcPts val="0"/>
                        </a:spcBef>
                        <a:spcAft>
                          <a:spcPts val="0"/>
                        </a:spcAft>
                        <a:buClrTx/>
                        <a:buSzTx/>
                        <a:buFont typeface="Courier New" panose="02070309020205020404" pitchFamily="49" charset="0"/>
                        <a:buChar char="o"/>
                        <a:tabLst/>
                        <a:defRPr/>
                      </a:pPr>
                      <a:r>
                        <a:rPr lang="ca-ES" sz="1600" dirty="0">
                          <a:effectLst/>
                          <a:latin typeface="Calibri" panose="020F0502020204030204" pitchFamily="34" charset="0"/>
                          <a:ea typeface="Calibri" panose="020F0502020204030204" pitchFamily="34" charset="0"/>
                          <a:cs typeface="Calibri" panose="020F0502020204030204" pitchFamily="34" charset="0"/>
                        </a:rPr>
                        <a:t>Beques Santander Erasmus</a:t>
                      </a: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p>
                      <a:pPr marL="201295">
                        <a:spcAft>
                          <a:spcPts val="0"/>
                        </a:spcAft>
                      </a:pPr>
                      <a:endParaRPr lang="ca-ES"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w="12700" cap="flat" cmpd="sng" algn="ctr">
                      <a:solidFill>
                        <a:srgbClr val="E36C0A"/>
                      </a:solidFill>
                      <a:prstDash val="solid"/>
                      <a:round/>
                      <a:headEnd type="none" w="med" len="med"/>
                      <a:tailEnd type="none" w="med" len="med"/>
                    </a:lnL>
                    <a:lnR>
                      <a:noFill/>
                    </a:lnR>
                    <a:lnT>
                      <a:noFill/>
                    </a:lnT>
                    <a:lnB w="12700" cap="flat" cmpd="sng" algn="ctr">
                      <a:solidFill>
                        <a:srgbClr val="E36C0A"/>
                      </a:solidFill>
                      <a:prstDash val="solid"/>
                      <a:round/>
                      <a:headEnd type="none" w="med" len="med"/>
                      <a:tailEnd type="none" w="med" len="med"/>
                    </a:lnB>
                  </a:tcPr>
                </a:tc>
                <a:extLst>
                  <a:ext uri="{0D108BD9-81ED-4DB2-BD59-A6C34878D82A}">
                    <a16:rowId xmlns:a16="http://schemas.microsoft.com/office/drawing/2014/main" val="3657732877"/>
                  </a:ext>
                </a:extLst>
              </a:tr>
            </a:tbl>
          </a:graphicData>
        </a:graphic>
      </p:graphicFrame>
      <p:sp>
        <p:nvSpPr>
          <p:cNvPr id="9" name="CuadroTexto 8">
            <a:extLst>
              <a:ext uri="{FF2B5EF4-FFF2-40B4-BE49-F238E27FC236}">
                <a16:creationId xmlns:a16="http://schemas.microsoft.com/office/drawing/2014/main" id="{015B7819-0EA9-4EC4-B7F9-CEF003F42134}"/>
              </a:ext>
            </a:extLst>
          </p:cNvPr>
          <p:cNvSpPr txBox="1"/>
          <p:nvPr/>
        </p:nvSpPr>
        <p:spPr>
          <a:xfrm>
            <a:off x="899592" y="6058450"/>
            <a:ext cx="7213606" cy="338554"/>
          </a:xfrm>
          <a:prstGeom prst="rect">
            <a:avLst/>
          </a:prstGeom>
          <a:noFill/>
        </p:spPr>
        <p:txBody>
          <a:bodyPr wrap="square" rtlCol="0">
            <a:spAutoFit/>
          </a:bodyPr>
          <a:lstStyle/>
          <a:p>
            <a:r>
              <a:rPr lang="ca-ES" sz="1600" dirty="0">
                <a:latin typeface="Calibri" panose="020F0502020204030204" pitchFamily="34" charset="0"/>
                <a:ea typeface="Calibri" panose="020F0502020204030204" pitchFamily="34" charset="0"/>
                <a:cs typeface="Calibri" panose="020F0502020204030204" pitchFamily="34" charset="0"/>
              </a:rPr>
              <a:t>*</a:t>
            </a:r>
            <a:r>
              <a:rPr lang="ca-ES" sz="1600" b="1" u="sng"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Màxim 20 estudiants GTIAE de 2n (2nQ) i </a:t>
            </a:r>
            <a:r>
              <a:rPr lang="ca-ES" sz="1600" b="1" u="sng" dirty="0">
                <a:solidFill>
                  <a:srgbClr val="FF0000"/>
                </a:solidFill>
                <a:latin typeface="Calibri" panose="020F0502020204030204" pitchFamily="34" charset="0"/>
                <a:ea typeface="Calibri" panose="020F0502020204030204" pitchFamily="34" charset="0"/>
                <a:cs typeface="Calibri" panose="020F0502020204030204" pitchFamily="34" charset="0"/>
              </a:rPr>
              <a:t>27</a:t>
            </a:r>
            <a:r>
              <a:rPr lang="ca-ES" sz="1600" b="1" u="sng"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estudiants de 3r (47 en total)</a:t>
            </a:r>
            <a:r>
              <a:rPr lang="ca-ES" sz="1600" b="1" u="sng" dirty="0">
                <a:solidFill>
                  <a:srgbClr val="FF0000"/>
                </a:solidFill>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976141740"/>
      </p:ext>
    </p:extLst>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Lucida Console"/>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3195</Words>
  <Application>Microsoft Office PowerPoint</Application>
  <PresentationFormat>Presentación en pantalla (4:3)</PresentationFormat>
  <Paragraphs>464</Paragraphs>
  <Slides>27</Slides>
  <Notes>3</Notes>
  <HiddenSlides>0</HiddenSlides>
  <MMClips>0</MMClips>
  <ScaleCrop>false</ScaleCrop>
  <HeadingPairs>
    <vt:vector size="8" baseType="variant">
      <vt:variant>
        <vt:lpstr>Fuentes usadas</vt:lpstr>
      </vt:variant>
      <vt:variant>
        <vt:i4>7</vt:i4>
      </vt:variant>
      <vt:variant>
        <vt:lpstr>Tema</vt:lpstr>
      </vt:variant>
      <vt:variant>
        <vt:i4>1</vt:i4>
      </vt:variant>
      <vt:variant>
        <vt:lpstr>Servidores OLE incrustados</vt:lpstr>
      </vt:variant>
      <vt:variant>
        <vt:i4>1</vt:i4>
      </vt:variant>
      <vt:variant>
        <vt:lpstr>Títulos de diapositiva</vt:lpstr>
      </vt:variant>
      <vt:variant>
        <vt:i4>27</vt:i4>
      </vt:variant>
    </vt:vector>
  </HeadingPairs>
  <TitlesOfParts>
    <vt:vector size="36" baseType="lpstr">
      <vt:lpstr>Arial</vt:lpstr>
      <vt:lpstr>Calibri</vt:lpstr>
      <vt:lpstr>Courier New</vt:lpstr>
      <vt:lpstr>Lucida Console</vt:lpstr>
      <vt:lpstr>Times New Roman</vt:lpstr>
      <vt:lpstr>Verdana</vt:lpstr>
      <vt:lpstr>Wingdings</vt:lpstr>
      <vt:lpstr>Diseño predeterminado</vt:lpstr>
      <vt:lpstr>Imagen de mapa de bits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UPCnet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UPCnet</dc:creator>
  <cp:lastModifiedBy>Anna Costa Santos</cp:lastModifiedBy>
  <cp:revision>610</cp:revision>
  <dcterms:created xsi:type="dcterms:W3CDTF">2007-12-28T11:17:24Z</dcterms:created>
  <dcterms:modified xsi:type="dcterms:W3CDTF">2025-12-22T11:02:28Z</dcterms:modified>
</cp:coreProperties>
</file>